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7" r:id="rId4"/>
  </p:sldMasterIdLst>
  <p:notesMasterIdLst>
    <p:notesMasterId r:id="rId12"/>
  </p:notesMasterIdLst>
  <p:sldIdLst>
    <p:sldId id="256" r:id="rId5"/>
    <p:sldId id="258" r:id="rId6"/>
    <p:sldId id="257" r:id="rId7"/>
    <p:sldId id="259" r:id="rId8"/>
    <p:sldId id="260" r:id="rId9"/>
    <p:sldId id="261" r:id="rId10"/>
    <p:sldId id="262"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01" autoAdjust="0"/>
    <p:restoredTop sz="70063" autoAdjust="0"/>
  </p:normalViewPr>
  <p:slideViewPr>
    <p:cSldViewPr snapToGrid="0">
      <p:cViewPr varScale="1">
        <p:scale>
          <a:sx n="60" d="100"/>
          <a:sy n="60" d="100"/>
        </p:scale>
        <p:origin x="1411" y="4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diagrams/_rels/data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_rels/drawing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9483BC7-C811-45DB-8321-A8AA7BF68E96}" type="doc">
      <dgm:prSet loTypeId="urn:microsoft.com/office/officeart/2005/8/layout/hierarchy1" loCatId="hierarchy" qsTypeId="urn:microsoft.com/office/officeart/2005/8/quickstyle/simple5" qsCatId="simple" csTypeId="urn:microsoft.com/office/officeart/2005/8/colors/colorful2" csCatId="colorful" phldr="1"/>
      <dgm:spPr/>
      <dgm:t>
        <a:bodyPr/>
        <a:lstStyle/>
        <a:p>
          <a:endParaRPr lang="en-US"/>
        </a:p>
      </dgm:t>
    </dgm:pt>
    <dgm:pt modelId="{01392ABE-6630-45A6-804F-FB8326BCFD27}">
      <dgm:prSet/>
      <dgm:spPr/>
      <dgm:t>
        <a:bodyPr/>
        <a:lstStyle/>
        <a:p>
          <a:r>
            <a:rPr lang="en-US"/>
            <a:t>2 Christians were sitting having a conversation about what it means to be “free” in Christ. </a:t>
          </a:r>
        </a:p>
      </dgm:t>
    </dgm:pt>
    <dgm:pt modelId="{DA5926EE-AE1D-47B8-9288-9C708F146620}" type="parTrans" cxnId="{815AA516-6CB8-4065-B184-FA751C4C4018}">
      <dgm:prSet/>
      <dgm:spPr/>
      <dgm:t>
        <a:bodyPr/>
        <a:lstStyle/>
        <a:p>
          <a:endParaRPr lang="en-US"/>
        </a:p>
      </dgm:t>
    </dgm:pt>
    <dgm:pt modelId="{8D4DF658-598E-4E3F-8327-433A87448A90}" type="sibTrans" cxnId="{815AA516-6CB8-4065-B184-FA751C4C4018}">
      <dgm:prSet/>
      <dgm:spPr/>
      <dgm:t>
        <a:bodyPr/>
        <a:lstStyle/>
        <a:p>
          <a:endParaRPr lang="en-US"/>
        </a:p>
      </dgm:t>
    </dgm:pt>
    <dgm:pt modelId="{70B47145-F872-41D4-BC4F-AB049F7F1D75}">
      <dgm:prSet/>
      <dgm:spPr/>
      <dgm:t>
        <a:bodyPr/>
        <a:lstStyle/>
        <a:p>
          <a:r>
            <a:rPr lang="en-US" dirty="0"/>
            <a:t>“I am so grateful to be free. I no longer live in any fear, but with a joyful expectation of Christ return”, said one Christian.</a:t>
          </a:r>
        </a:p>
        <a:p>
          <a:r>
            <a:rPr lang="en-US" dirty="0"/>
            <a:t>“Yes brother you are right, but not just that! We are free right now, Christ freed us from the law so that nothing could condemn us anymore. Plus trying to keep all those commands are just depressing and not to mention legalistic. We need to stop living up under the letter, the commands of the bile and start living in the Spirit”, responded the other Christian.</a:t>
          </a:r>
        </a:p>
      </dgm:t>
    </dgm:pt>
    <dgm:pt modelId="{D78E983C-8A81-4EE5-A7F3-006763E9874E}" type="parTrans" cxnId="{8C8F85A8-6B08-4559-9208-65EE7B599330}">
      <dgm:prSet/>
      <dgm:spPr/>
      <dgm:t>
        <a:bodyPr/>
        <a:lstStyle/>
        <a:p>
          <a:endParaRPr lang="en-US"/>
        </a:p>
      </dgm:t>
    </dgm:pt>
    <dgm:pt modelId="{DA38DF02-DDFE-4957-8626-616FD5EBDFC8}" type="sibTrans" cxnId="{8C8F85A8-6B08-4559-9208-65EE7B599330}">
      <dgm:prSet/>
      <dgm:spPr/>
      <dgm:t>
        <a:bodyPr/>
        <a:lstStyle/>
        <a:p>
          <a:endParaRPr lang="en-US"/>
        </a:p>
      </dgm:t>
    </dgm:pt>
    <dgm:pt modelId="{3B6D993E-36D0-4D71-A4D1-01283EFCAF89}" type="pres">
      <dgm:prSet presAssocID="{79483BC7-C811-45DB-8321-A8AA7BF68E96}" presName="hierChild1" presStyleCnt="0">
        <dgm:presLayoutVars>
          <dgm:chPref val="1"/>
          <dgm:dir/>
          <dgm:animOne val="branch"/>
          <dgm:animLvl val="lvl"/>
          <dgm:resizeHandles/>
        </dgm:presLayoutVars>
      </dgm:prSet>
      <dgm:spPr/>
    </dgm:pt>
    <dgm:pt modelId="{05A1BA12-24A4-4929-B034-E92F3755FFEF}" type="pres">
      <dgm:prSet presAssocID="{01392ABE-6630-45A6-804F-FB8326BCFD27}" presName="hierRoot1" presStyleCnt="0"/>
      <dgm:spPr/>
    </dgm:pt>
    <dgm:pt modelId="{46E500B5-B779-4CAF-882E-31EDA67CF3F7}" type="pres">
      <dgm:prSet presAssocID="{01392ABE-6630-45A6-804F-FB8326BCFD27}" presName="composite" presStyleCnt="0"/>
      <dgm:spPr/>
    </dgm:pt>
    <dgm:pt modelId="{08C7AD6D-1C73-4C6C-AD38-89E31D0D5206}" type="pres">
      <dgm:prSet presAssocID="{01392ABE-6630-45A6-804F-FB8326BCFD27}" presName="background" presStyleLbl="node0" presStyleIdx="0" presStyleCnt="2"/>
      <dgm:spPr/>
    </dgm:pt>
    <dgm:pt modelId="{9286FD69-9F2F-4494-9CD7-911AB414B443}" type="pres">
      <dgm:prSet presAssocID="{01392ABE-6630-45A6-804F-FB8326BCFD27}" presName="text" presStyleLbl="fgAcc0" presStyleIdx="0" presStyleCnt="2">
        <dgm:presLayoutVars>
          <dgm:chPref val="3"/>
        </dgm:presLayoutVars>
      </dgm:prSet>
      <dgm:spPr/>
    </dgm:pt>
    <dgm:pt modelId="{A54497D2-22AA-4D50-B99C-E9D3851D46EC}" type="pres">
      <dgm:prSet presAssocID="{01392ABE-6630-45A6-804F-FB8326BCFD27}" presName="hierChild2" presStyleCnt="0"/>
      <dgm:spPr/>
    </dgm:pt>
    <dgm:pt modelId="{744FFB9D-2B99-4E6D-8543-82FE7DCCCA37}" type="pres">
      <dgm:prSet presAssocID="{70B47145-F872-41D4-BC4F-AB049F7F1D75}" presName="hierRoot1" presStyleCnt="0"/>
      <dgm:spPr/>
    </dgm:pt>
    <dgm:pt modelId="{94527A71-D711-4A55-8CE0-D6FED954651C}" type="pres">
      <dgm:prSet presAssocID="{70B47145-F872-41D4-BC4F-AB049F7F1D75}" presName="composite" presStyleCnt="0"/>
      <dgm:spPr/>
    </dgm:pt>
    <dgm:pt modelId="{7644D5D2-51D0-4DC2-A5D2-CA2CDB0D1196}" type="pres">
      <dgm:prSet presAssocID="{70B47145-F872-41D4-BC4F-AB049F7F1D75}" presName="background" presStyleLbl="node0" presStyleIdx="1" presStyleCnt="2"/>
      <dgm:spPr/>
    </dgm:pt>
    <dgm:pt modelId="{3CC5956F-AFF2-4A22-B9A2-6901791E4B4A}" type="pres">
      <dgm:prSet presAssocID="{70B47145-F872-41D4-BC4F-AB049F7F1D75}" presName="text" presStyleLbl="fgAcc0" presStyleIdx="1" presStyleCnt="2" custScaleX="111403" custScaleY="118354">
        <dgm:presLayoutVars>
          <dgm:chPref val="3"/>
        </dgm:presLayoutVars>
      </dgm:prSet>
      <dgm:spPr/>
    </dgm:pt>
    <dgm:pt modelId="{4871C9D5-7215-4EBA-88BE-293C785915E7}" type="pres">
      <dgm:prSet presAssocID="{70B47145-F872-41D4-BC4F-AB049F7F1D75}" presName="hierChild2" presStyleCnt="0"/>
      <dgm:spPr/>
    </dgm:pt>
  </dgm:ptLst>
  <dgm:cxnLst>
    <dgm:cxn modelId="{815AA516-6CB8-4065-B184-FA751C4C4018}" srcId="{79483BC7-C811-45DB-8321-A8AA7BF68E96}" destId="{01392ABE-6630-45A6-804F-FB8326BCFD27}" srcOrd="0" destOrd="0" parTransId="{DA5926EE-AE1D-47B8-9288-9C708F146620}" sibTransId="{8D4DF658-598E-4E3F-8327-433A87448A90}"/>
    <dgm:cxn modelId="{6893BC77-FF06-478D-9F28-3115AD2EF72E}" type="presOf" srcId="{79483BC7-C811-45DB-8321-A8AA7BF68E96}" destId="{3B6D993E-36D0-4D71-A4D1-01283EFCAF89}" srcOrd="0" destOrd="0" presId="urn:microsoft.com/office/officeart/2005/8/layout/hierarchy1"/>
    <dgm:cxn modelId="{8C8F85A8-6B08-4559-9208-65EE7B599330}" srcId="{79483BC7-C811-45DB-8321-A8AA7BF68E96}" destId="{70B47145-F872-41D4-BC4F-AB049F7F1D75}" srcOrd="1" destOrd="0" parTransId="{D78E983C-8A81-4EE5-A7F3-006763E9874E}" sibTransId="{DA38DF02-DDFE-4957-8626-616FD5EBDFC8}"/>
    <dgm:cxn modelId="{B64AD1B5-12C8-4522-A21B-8D392BD6D16A}" type="presOf" srcId="{01392ABE-6630-45A6-804F-FB8326BCFD27}" destId="{9286FD69-9F2F-4494-9CD7-911AB414B443}" srcOrd="0" destOrd="0" presId="urn:microsoft.com/office/officeart/2005/8/layout/hierarchy1"/>
    <dgm:cxn modelId="{48A99FE0-4086-412E-9D24-3066C817C2C9}" type="presOf" srcId="{70B47145-F872-41D4-BC4F-AB049F7F1D75}" destId="{3CC5956F-AFF2-4A22-B9A2-6901791E4B4A}" srcOrd="0" destOrd="0" presId="urn:microsoft.com/office/officeart/2005/8/layout/hierarchy1"/>
    <dgm:cxn modelId="{2CACC569-1F27-4E59-9FFC-4B150B32A4C8}" type="presParOf" srcId="{3B6D993E-36D0-4D71-A4D1-01283EFCAF89}" destId="{05A1BA12-24A4-4929-B034-E92F3755FFEF}" srcOrd="0" destOrd="0" presId="urn:microsoft.com/office/officeart/2005/8/layout/hierarchy1"/>
    <dgm:cxn modelId="{C0752F50-B9F2-4D87-83B3-13C1F5A7D44F}" type="presParOf" srcId="{05A1BA12-24A4-4929-B034-E92F3755FFEF}" destId="{46E500B5-B779-4CAF-882E-31EDA67CF3F7}" srcOrd="0" destOrd="0" presId="urn:microsoft.com/office/officeart/2005/8/layout/hierarchy1"/>
    <dgm:cxn modelId="{1ABAF3B9-2E9F-4E5C-91D9-8557111B8A51}" type="presParOf" srcId="{46E500B5-B779-4CAF-882E-31EDA67CF3F7}" destId="{08C7AD6D-1C73-4C6C-AD38-89E31D0D5206}" srcOrd="0" destOrd="0" presId="urn:microsoft.com/office/officeart/2005/8/layout/hierarchy1"/>
    <dgm:cxn modelId="{D7096ED9-3E9A-4671-A296-C71AFE9E0C79}" type="presParOf" srcId="{46E500B5-B779-4CAF-882E-31EDA67CF3F7}" destId="{9286FD69-9F2F-4494-9CD7-911AB414B443}" srcOrd="1" destOrd="0" presId="urn:microsoft.com/office/officeart/2005/8/layout/hierarchy1"/>
    <dgm:cxn modelId="{C046297B-C439-4278-B72E-87FB9D31AC01}" type="presParOf" srcId="{05A1BA12-24A4-4929-B034-E92F3755FFEF}" destId="{A54497D2-22AA-4D50-B99C-E9D3851D46EC}" srcOrd="1" destOrd="0" presId="urn:microsoft.com/office/officeart/2005/8/layout/hierarchy1"/>
    <dgm:cxn modelId="{5F3A81F9-F4DB-4442-B05E-1E7AC1BE907F}" type="presParOf" srcId="{3B6D993E-36D0-4D71-A4D1-01283EFCAF89}" destId="{744FFB9D-2B99-4E6D-8543-82FE7DCCCA37}" srcOrd="1" destOrd="0" presId="urn:microsoft.com/office/officeart/2005/8/layout/hierarchy1"/>
    <dgm:cxn modelId="{9ECD144C-89B8-476B-BEE7-9DFB5D19B16B}" type="presParOf" srcId="{744FFB9D-2B99-4E6D-8543-82FE7DCCCA37}" destId="{94527A71-D711-4A55-8CE0-D6FED954651C}" srcOrd="0" destOrd="0" presId="urn:microsoft.com/office/officeart/2005/8/layout/hierarchy1"/>
    <dgm:cxn modelId="{F805F3A8-B83C-44DF-8F53-C06F5BFC3F02}" type="presParOf" srcId="{94527A71-D711-4A55-8CE0-D6FED954651C}" destId="{7644D5D2-51D0-4DC2-A5D2-CA2CDB0D1196}" srcOrd="0" destOrd="0" presId="urn:microsoft.com/office/officeart/2005/8/layout/hierarchy1"/>
    <dgm:cxn modelId="{0F639918-BDDA-48E3-BCB3-14DD20DF55E0}" type="presParOf" srcId="{94527A71-D711-4A55-8CE0-D6FED954651C}" destId="{3CC5956F-AFF2-4A22-B9A2-6901791E4B4A}" srcOrd="1" destOrd="0" presId="urn:microsoft.com/office/officeart/2005/8/layout/hierarchy1"/>
    <dgm:cxn modelId="{88D35EA4-559F-4976-B0C7-DC85F38DD2C5}" type="presParOf" srcId="{744FFB9D-2B99-4E6D-8543-82FE7DCCCA37}" destId="{4871C9D5-7215-4EBA-88BE-293C785915E7}" srcOrd="1" destOrd="0" presId="urn:microsoft.com/office/officeart/2005/8/layout/hierarchy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21D74A0-2E27-4CAB-A7B3-5757FC06C04F}" type="doc">
      <dgm:prSet loTypeId="urn:microsoft.com/office/officeart/2005/8/layout/process4" loCatId="process" qsTypeId="urn:microsoft.com/office/officeart/2005/8/quickstyle/simple4" qsCatId="simple" csTypeId="urn:microsoft.com/office/officeart/2005/8/colors/colorful2" csCatId="colorful"/>
      <dgm:spPr/>
      <dgm:t>
        <a:bodyPr/>
        <a:lstStyle/>
        <a:p>
          <a:endParaRPr lang="en-US"/>
        </a:p>
      </dgm:t>
    </dgm:pt>
    <dgm:pt modelId="{957BD0BE-7C31-4BB4-9F29-0B8D92FB3873}">
      <dgm:prSet/>
      <dgm:spPr/>
      <dgm:t>
        <a:bodyPr/>
        <a:lstStyle/>
        <a:p>
          <a:r>
            <a:rPr lang="en-US" dirty="0"/>
            <a:t>To be clear, freedom is not deception, but it our sinful desires that allow us to be lured into deception with a false concept of Freedom</a:t>
          </a:r>
        </a:p>
      </dgm:t>
    </dgm:pt>
    <dgm:pt modelId="{F284EABC-13C2-4856-8867-123E95793A4D}" type="parTrans" cxnId="{782DE262-32B8-4410-8BE2-5A2C7E1AB290}">
      <dgm:prSet/>
      <dgm:spPr/>
      <dgm:t>
        <a:bodyPr/>
        <a:lstStyle/>
        <a:p>
          <a:endParaRPr lang="en-US"/>
        </a:p>
      </dgm:t>
    </dgm:pt>
    <dgm:pt modelId="{6C09952C-B294-42DE-80F8-346DF774A6E1}" type="sibTrans" cxnId="{782DE262-32B8-4410-8BE2-5A2C7E1AB290}">
      <dgm:prSet/>
      <dgm:spPr/>
      <dgm:t>
        <a:bodyPr/>
        <a:lstStyle/>
        <a:p>
          <a:endParaRPr lang="en-US"/>
        </a:p>
      </dgm:t>
    </dgm:pt>
    <dgm:pt modelId="{5538D95D-2F04-4BCD-BC5D-E5FE2BB72B45}">
      <dgm:prSet/>
      <dgm:spPr/>
      <dgm:t>
        <a:bodyPr/>
        <a:lstStyle/>
        <a:p>
          <a:r>
            <a:rPr lang="en-US"/>
            <a:t>Here is what freedom in Christ </a:t>
          </a:r>
          <a:r>
            <a:rPr lang="en-US" b="1" u="sng"/>
            <a:t>is not</a:t>
          </a:r>
          <a:endParaRPr lang="en-US"/>
        </a:p>
      </dgm:t>
    </dgm:pt>
    <dgm:pt modelId="{9CF6C7DC-2EE6-4712-A00B-F2DBEDE4AC96}" type="parTrans" cxnId="{BCF7535C-7158-497D-932B-BAAE693E8723}">
      <dgm:prSet/>
      <dgm:spPr/>
      <dgm:t>
        <a:bodyPr/>
        <a:lstStyle/>
        <a:p>
          <a:endParaRPr lang="en-US"/>
        </a:p>
      </dgm:t>
    </dgm:pt>
    <dgm:pt modelId="{98CF67BB-A614-4ED1-8F09-37CFC4AE25E5}" type="sibTrans" cxnId="{BCF7535C-7158-497D-932B-BAAE693E8723}">
      <dgm:prSet/>
      <dgm:spPr/>
      <dgm:t>
        <a:bodyPr/>
        <a:lstStyle/>
        <a:p>
          <a:endParaRPr lang="en-US"/>
        </a:p>
      </dgm:t>
    </dgm:pt>
    <dgm:pt modelId="{E95ADC99-83BD-4357-B8FD-F46A490C7B56}">
      <dgm:prSet/>
      <dgm:spPr/>
      <dgm:t>
        <a:bodyPr/>
        <a:lstStyle/>
        <a:p>
          <a:r>
            <a:rPr lang="en-US"/>
            <a:t>Freedom from the authority of God</a:t>
          </a:r>
        </a:p>
      </dgm:t>
    </dgm:pt>
    <dgm:pt modelId="{3EF36444-A5E6-489D-A2E0-1E8CC7F76BE2}" type="parTrans" cxnId="{B8B1626D-9980-415B-AB54-4B0E513E2AB7}">
      <dgm:prSet/>
      <dgm:spPr/>
      <dgm:t>
        <a:bodyPr/>
        <a:lstStyle/>
        <a:p>
          <a:endParaRPr lang="en-US"/>
        </a:p>
      </dgm:t>
    </dgm:pt>
    <dgm:pt modelId="{21BF9D5B-7F57-48D8-8C76-3EDD1A101C96}" type="sibTrans" cxnId="{B8B1626D-9980-415B-AB54-4B0E513E2AB7}">
      <dgm:prSet/>
      <dgm:spPr/>
      <dgm:t>
        <a:bodyPr/>
        <a:lstStyle/>
        <a:p>
          <a:endParaRPr lang="en-US"/>
        </a:p>
      </dgm:t>
    </dgm:pt>
    <dgm:pt modelId="{69B452F5-F793-4FE1-9DF8-F083E3E1DFB0}">
      <dgm:prSet/>
      <dgm:spPr/>
      <dgm:t>
        <a:bodyPr/>
        <a:lstStyle/>
        <a:p>
          <a:r>
            <a:rPr lang="en-US"/>
            <a:t>Freedom to walk contrary to the knowledge of truth that set you free</a:t>
          </a:r>
        </a:p>
      </dgm:t>
    </dgm:pt>
    <dgm:pt modelId="{D5C51BCA-BFD1-439A-9F6F-81DED7D3352C}" type="parTrans" cxnId="{A19A103A-6824-4462-B772-766128458027}">
      <dgm:prSet/>
      <dgm:spPr/>
      <dgm:t>
        <a:bodyPr/>
        <a:lstStyle/>
        <a:p>
          <a:endParaRPr lang="en-US"/>
        </a:p>
      </dgm:t>
    </dgm:pt>
    <dgm:pt modelId="{257A1DCD-6AAD-4459-B6EC-8915E550ED50}" type="sibTrans" cxnId="{A19A103A-6824-4462-B772-766128458027}">
      <dgm:prSet/>
      <dgm:spPr/>
      <dgm:t>
        <a:bodyPr/>
        <a:lstStyle/>
        <a:p>
          <a:endParaRPr lang="en-US"/>
        </a:p>
      </dgm:t>
    </dgm:pt>
    <dgm:pt modelId="{AAD9F1AF-0B9C-4235-BB33-2CAC9CC6F331}">
      <dgm:prSet/>
      <dgm:spPr/>
      <dgm:t>
        <a:bodyPr/>
        <a:lstStyle/>
        <a:p>
          <a:r>
            <a:rPr lang="en-US"/>
            <a:t>Freedom to live as you please</a:t>
          </a:r>
        </a:p>
      </dgm:t>
    </dgm:pt>
    <dgm:pt modelId="{3661641D-C721-4C76-A692-D40FE0D8C3A0}" type="parTrans" cxnId="{B15EDDD5-9471-4C6E-9194-6E3458F62075}">
      <dgm:prSet/>
      <dgm:spPr/>
      <dgm:t>
        <a:bodyPr/>
        <a:lstStyle/>
        <a:p>
          <a:endParaRPr lang="en-US"/>
        </a:p>
      </dgm:t>
    </dgm:pt>
    <dgm:pt modelId="{3FB97DAD-D462-4836-94E1-CCE17ED95952}" type="sibTrans" cxnId="{B15EDDD5-9471-4C6E-9194-6E3458F62075}">
      <dgm:prSet/>
      <dgm:spPr/>
      <dgm:t>
        <a:bodyPr/>
        <a:lstStyle/>
        <a:p>
          <a:endParaRPr lang="en-US"/>
        </a:p>
      </dgm:t>
    </dgm:pt>
    <dgm:pt modelId="{B92310D9-C014-4648-9D8C-D34CDAB7C339}">
      <dgm:prSet/>
      <dgm:spPr/>
      <dgm:t>
        <a:bodyPr/>
        <a:lstStyle/>
        <a:p>
          <a:r>
            <a:rPr lang="en-US"/>
            <a:t>Eve was the first person in mankind to ever be deceived. How was she deceived? 2</a:t>
          </a:r>
          <a:r>
            <a:rPr lang="en-US" baseline="30000"/>
            <a:t>nd</a:t>
          </a:r>
          <a:r>
            <a:rPr lang="en-US"/>
            <a:t> Corinthians 11:3, 1</a:t>
          </a:r>
          <a:r>
            <a:rPr lang="en-US" baseline="30000"/>
            <a:t>st</a:t>
          </a:r>
          <a:r>
            <a:rPr lang="en-US"/>
            <a:t> timothy 2:14</a:t>
          </a:r>
        </a:p>
      </dgm:t>
    </dgm:pt>
    <dgm:pt modelId="{9E9609AC-4669-4746-9F12-9F19AC809F03}" type="parTrans" cxnId="{8A84493E-EFA3-47F7-A778-861C766A967F}">
      <dgm:prSet/>
      <dgm:spPr/>
      <dgm:t>
        <a:bodyPr/>
        <a:lstStyle/>
        <a:p>
          <a:endParaRPr lang="en-US"/>
        </a:p>
      </dgm:t>
    </dgm:pt>
    <dgm:pt modelId="{81A2BA07-ABA0-40A5-8884-A485F87FE666}" type="sibTrans" cxnId="{8A84493E-EFA3-47F7-A778-861C766A967F}">
      <dgm:prSet/>
      <dgm:spPr/>
      <dgm:t>
        <a:bodyPr/>
        <a:lstStyle/>
        <a:p>
          <a:endParaRPr lang="en-US"/>
        </a:p>
      </dgm:t>
    </dgm:pt>
    <dgm:pt modelId="{36999D3F-4AAC-4C93-B397-F10F62917B4B}" type="pres">
      <dgm:prSet presAssocID="{821D74A0-2E27-4CAB-A7B3-5757FC06C04F}" presName="Name0" presStyleCnt="0">
        <dgm:presLayoutVars>
          <dgm:dir/>
          <dgm:animLvl val="lvl"/>
          <dgm:resizeHandles val="exact"/>
        </dgm:presLayoutVars>
      </dgm:prSet>
      <dgm:spPr/>
    </dgm:pt>
    <dgm:pt modelId="{5ADC18E1-A0C3-449A-9A0C-AC67521380C5}" type="pres">
      <dgm:prSet presAssocID="{B92310D9-C014-4648-9D8C-D34CDAB7C339}" presName="boxAndChildren" presStyleCnt="0"/>
      <dgm:spPr/>
    </dgm:pt>
    <dgm:pt modelId="{40E864D4-A20E-4B7F-A1D0-91A75A5DA2AF}" type="pres">
      <dgm:prSet presAssocID="{B92310D9-C014-4648-9D8C-D34CDAB7C339}" presName="parentTextBox" presStyleLbl="node1" presStyleIdx="0" presStyleCnt="3"/>
      <dgm:spPr/>
    </dgm:pt>
    <dgm:pt modelId="{9381F2A7-CF04-4649-9482-74590A22B250}" type="pres">
      <dgm:prSet presAssocID="{98CF67BB-A614-4ED1-8F09-37CFC4AE25E5}" presName="sp" presStyleCnt="0"/>
      <dgm:spPr/>
    </dgm:pt>
    <dgm:pt modelId="{F72629CA-877D-4CBB-8DD0-91611957E43D}" type="pres">
      <dgm:prSet presAssocID="{5538D95D-2F04-4BCD-BC5D-E5FE2BB72B45}" presName="arrowAndChildren" presStyleCnt="0"/>
      <dgm:spPr/>
    </dgm:pt>
    <dgm:pt modelId="{4A7DC88C-703C-43F9-92C3-C32A173B4837}" type="pres">
      <dgm:prSet presAssocID="{5538D95D-2F04-4BCD-BC5D-E5FE2BB72B45}" presName="parentTextArrow" presStyleLbl="node1" presStyleIdx="0" presStyleCnt="3"/>
      <dgm:spPr/>
    </dgm:pt>
    <dgm:pt modelId="{BCE9B7E9-CD70-41F5-95E3-7ADC7CFEC887}" type="pres">
      <dgm:prSet presAssocID="{5538D95D-2F04-4BCD-BC5D-E5FE2BB72B45}" presName="arrow" presStyleLbl="node1" presStyleIdx="1" presStyleCnt="3"/>
      <dgm:spPr/>
    </dgm:pt>
    <dgm:pt modelId="{D0A23A78-EE8D-4710-882C-1AE68F90457E}" type="pres">
      <dgm:prSet presAssocID="{5538D95D-2F04-4BCD-BC5D-E5FE2BB72B45}" presName="descendantArrow" presStyleCnt="0"/>
      <dgm:spPr/>
    </dgm:pt>
    <dgm:pt modelId="{1139626F-C2D8-4802-B9D0-11F8DF890C52}" type="pres">
      <dgm:prSet presAssocID="{E95ADC99-83BD-4357-B8FD-F46A490C7B56}" presName="childTextArrow" presStyleLbl="fgAccFollowNode1" presStyleIdx="0" presStyleCnt="3">
        <dgm:presLayoutVars>
          <dgm:bulletEnabled val="1"/>
        </dgm:presLayoutVars>
      </dgm:prSet>
      <dgm:spPr/>
    </dgm:pt>
    <dgm:pt modelId="{A7D30AE7-3412-4A3B-87F1-0E9E7725BDFF}" type="pres">
      <dgm:prSet presAssocID="{69B452F5-F793-4FE1-9DF8-F083E3E1DFB0}" presName="childTextArrow" presStyleLbl="fgAccFollowNode1" presStyleIdx="1" presStyleCnt="3">
        <dgm:presLayoutVars>
          <dgm:bulletEnabled val="1"/>
        </dgm:presLayoutVars>
      </dgm:prSet>
      <dgm:spPr/>
    </dgm:pt>
    <dgm:pt modelId="{00389A17-5F8A-40BE-A324-1E3003675A56}" type="pres">
      <dgm:prSet presAssocID="{AAD9F1AF-0B9C-4235-BB33-2CAC9CC6F331}" presName="childTextArrow" presStyleLbl="fgAccFollowNode1" presStyleIdx="2" presStyleCnt="3">
        <dgm:presLayoutVars>
          <dgm:bulletEnabled val="1"/>
        </dgm:presLayoutVars>
      </dgm:prSet>
      <dgm:spPr/>
    </dgm:pt>
    <dgm:pt modelId="{D0A4AFE8-3698-4538-9680-258ED1EF2822}" type="pres">
      <dgm:prSet presAssocID="{6C09952C-B294-42DE-80F8-346DF774A6E1}" presName="sp" presStyleCnt="0"/>
      <dgm:spPr/>
    </dgm:pt>
    <dgm:pt modelId="{B547C8F6-A347-47BC-991A-4A36D8920E99}" type="pres">
      <dgm:prSet presAssocID="{957BD0BE-7C31-4BB4-9F29-0B8D92FB3873}" presName="arrowAndChildren" presStyleCnt="0"/>
      <dgm:spPr/>
    </dgm:pt>
    <dgm:pt modelId="{D02CBCC8-DC92-4962-88DF-32635FACEBC9}" type="pres">
      <dgm:prSet presAssocID="{957BD0BE-7C31-4BB4-9F29-0B8D92FB3873}" presName="parentTextArrow" presStyleLbl="node1" presStyleIdx="2" presStyleCnt="3" custLinFactNeighborY="-8085"/>
      <dgm:spPr/>
    </dgm:pt>
  </dgm:ptLst>
  <dgm:cxnLst>
    <dgm:cxn modelId="{6D0C5435-38CA-4146-8087-165B12F14D48}" type="presOf" srcId="{5538D95D-2F04-4BCD-BC5D-E5FE2BB72B45}" destId="{4A7DC88C-703C-43F9-92C3-C32A173B4837}" srcOrd="0" destOrd="0" presId="urn:microsoft.com/office/officeart/2005/8/layout/process4"/>
    <dgm:cxn modelId="{A19A103A-6824-4462-B772-766128458027}" srcId="{5538D95D-2F04-4BCD-BC5D-E5FE2BB72B45}" destId="{69B452F5-F793-4FE1-9DF8-F083E3E1DFB0}" srcOrd="1" destOrd="0" parTransId="{D5C51BCA-BFD1-439A-9F6F-81DED7D3352C}" sibTransId="{257A1DCD-6AAD-4459-B6EC-8915E550ED50}"/>
    <dgm:cxn modelId="{8A84493E-EFA3-47F7-A778-861C766A967F}" srcId="{821D74A0-2E27-4CAB-A7B3-5757FC06C04F}" destId="{B92310D9-C014-4648-9D8C-D34CDAB7C339}" srcOrd="2" destOrd="0" parTransId="{9E9609AC-4669-4746-9F12-9F19AC809F03}" sibTransId="{81A2BA07-ABA0-40A5-8884-A485F87FE666}"/>
    <dgm:cxn modelId="{BCF7535C-7158-497D-932B-BAAE693E8723}" srcId="{821D74A0-2E27-4CAB-A7B3-5757FC06C04F}" destId="{5538D95D-2F04-4BCD-BC5D-E5FE2BB72B45}" srcOrd="1" destOrd="0" parTransId="{9CF6C7DC-2EE6-4712-A00B-F2DBEDE4AC96}" sibTransId="{98CF67BB-A614-4ED1-8F09-37CFC4AE25E5}"/>
    <dgm:cxn modelId="{782DE262-32B8-4410-8BE2-5A2C7E1AB290}" srcId="{821D74A0-2E27-4CAB-A7B3-5757FC06C04F}" destId="{957BD0BE-7C31-4BB4-9F29-0B8D92FB3873}" srcOrd="0" destOrd="0" parTransId="{F284EABC-13C2-4856-8867-123E95793A4D}" sibTransId="{6C09952C-B294-42DE-80F8-346DF774A6E1}"/>
    <dgm:cxn modelId="{9A02AB65-8679-49A3-8E63-AE8A7C8D19EF}" type="presOf" srcId="{B92310D9-C014-4648-9D8C-D34CDAB7C339}" destId="{40E864D4-A20E-4B7F-A1D0-91A75A5DA2AF}" srcOrd="0" destOrd="0" presId="urn:microsoft.com/office/officeart/2005/8/layout/process4"/>
    <dgm:cxn modelId="{B8B1626D-9980-415B-AB54-4B0E513E2AB7}" srcId="{5538D95D-2F04-4BCD-BC5D-E5FE2BB72B45}" destId="{E95ADC99-83BD-4357-B8FD-F46A490C7B56}" srcOrd="0" destOrd="0" parTransId="{3EF36444-A5E6-489D-A2E0-1E8CC7F76BE2}" sibTransId="{21BF9D5B-7F57-48D8-8C76-3EDD1A101C96}"/>
    <dgm:cxn modelId="{8A7964A4-2CD7-45FB-9B4E-D165554AAADD}" type="presOf" srcId="{69B452F5-F793-4FE1-9DF8-F083E3E1DFB0}" destId="{A7D30AE7-3412-4A3B-87F1-0E9E7725BDFF}" srcOrd="0" destOrd="0" presId="urn:microsoft.com/office/officeart/2005/8/layout/process4"/>
    <dgm:cxn modelId="{7C57FEB1-7561-4D91-8ABA-E4D0E8FE039F}" type="presOf" srcId="{957BD0BE-7C31-4BB4-9F29-0B8D92FB3873}" destId="{D02CBCC8-DC92-4962-88DF-32635FACEBC9}" srcOrd="0" destOrd="0" presId="urn:microsoft.com/office/officeart/2005/8/layout/process4"/>
    <dgm:cxn modelId="{D7FD09B2-EEB1-4952-B914-56E329DD86AF}" type="presOf" srcId="{821D74A0-2E27-4CAB-A7B3-5757FC06C04F}" destId="{36999D3F-4AAC-4C93-B397-F10F62917B4B}" srcOrd="0" destOrd="0" presId="urn:microsoft.com/office/officeart/2005/8/layout/process4"/>
    <dgm:cxn modelId="{ACC25BB5-1B4F-4F8F-8F1C-82F6117C45C9}" type="presOf" srcId="{E95ADC99-83BD-4357-B8FD-F46A490C7B56}" destId="{1139626F-C2D8-4802-B9D0-11F8DF890C52}" srcOrd="0" destOrd="0" presId="urn:microsoft.com/office/officeart/2005/8/layout/process4"/>
    <dgm:cxn modelId="{C456F2CC-42C9-42F1-A76C-E6510073128C}" type="presOf" srcId="{5538D95D-2F04-4BCD-BC5D-E5FE2BB72B45}" destId="{BCE9B7E9-CD70-41F5-95E3-7ADC7CFEC887}" srcOrd="1" destOrd="0" presId="urn:microsoft.com/office/officeart/2005/8/layout/process4"/>
    <dgm:cxn modelId="{B15EDDD5-9471-4C6E-9194-6E3458F62075}" srcId="{5538D95D-2F04-4BCD-BC5D-E5FE2BB72B45}" destId="{AAD9F1AF-0B9C-4235-BB33-2CAC9CC6F331}" srcOrd="2" destOrd="0" parTransId="{3661641D-C721-4C76-A692-D40FE0D8C3A0}" sibTransId="{3FB97DAD-D462-4836-94E1-CCE17ED95952}"/>
    <dgm:cxn modelId="{146DF6F4-A6AC-4A15-A412-F34527959125}" type="presOf" srcId="{AAD9F1AF-0B9C-4235-BB33-2CAC9CC6F331}" destId="{00389A17-5F8A-40BE-A324-1E3003675A56}" srcOrd="0" destOrd="0" presId="urn:microsoft.com/office/officeart/2005/8/layout/process4"/>
    <dgm:cxn modelId="{CBB8D7DC-0C79-406F-A685-F2C21BBDF0EB}" type="presParOf" srcId="{36999D3F-4AAC-4C93-B397-F10F62917B4B}" destId="{5ADC18E1-A0C3-449A-9A0C-AC67521380C5}" srcOrd="0" destOrd="0" presId="urn:microsoft.com/office/officeart/2005/8/layout/process4"/>
    <dgm:cxn modelId="{156E7C35-E26F-4A2C-AAEF-CD8872F2227A}" type="presParOf" srcId="{5ADC18E1-A0C3-449A-9A0C-AC67521380C5}" destId="{40E864D4-A20E-4B7F-A1D0-91A75A5DA2AF}" srcOrd="0" destOrd="0" presId="urn:microsoft.com/office/officeart/2005/8/layout/process4"/>
    <dgm:cxn modelId="{07BBEB6D-4F76-42D2-96A4-4A6AD737EAA8}" type="presParOf" srcId="{36999D3F-4AAC-4C93-B397-F10F62917B4B}" destId="{9381F2A7-CF04-4649-9482-74590A22B250}" srcOrd="1" destOrd="0" presId="urn:microsoft.com/office/officeart/2005/8/layout/process4"/>
    <dgm:cxn modelId="{8116D8BD-C4BD-4756-BD52-67F8AB9A6671}" type="presParOf" srcId="{36999D3F-4AAC-4C93-B397-F10F62917B4B}" destId="{F72629CA-877D-4CBB-8DD0-91611957E43D}" srcOrd="2" destOrd="0" presId="urn:microsoft.com/office/officeart/2005/8/layout/process4"/>
    <dgm:cxn modelId="{0B8F4D15-195E-48BE-8CCF-1395800FB9A8}" type="presParOf" srcId="{F72629CA-877D-4CBB-8DD0-91611957E43D}" destId="{4A7DC88C-703C-43F9-92C3-C32A173B4837}" srcOrd="0" destOrd="0" presId="urn:microsoft.com/office/officeart/2005/8/layout/process4"/>
    <dgm:cxn modelId="{42C8992C-297E-4CE7-A07B-7A8391BD9925}" type="presParOf" srcId="{F72629CA-877D-4CBB-8DD0-91611957E43D}" destId="{BCE9B7E9-CD70-41F5-95E3-7ADC7CFEC887}" srcOrd="1" destOrd="0" presId="urn:microsoft.com/office/officeart/2005/8/layout/process4"/>
    <dgm:cxn modelId="{11A5E254-0299-4D06-9C10-AD32E9795D88}" type="presParOf" srcId="{F72629CA-877D-4CBB-8DD0-91611957E43D}" destId="{D0A23A78-EE8D-4710-882C-1AE68F90457E}" srcOrd="2" destOrd="0" presId="urn:microsoft.com/office/officeart/2005/8/layout/process4"/>
    <dgm:cxn modelId="{E48E82A5-7245-4102-B9C1-B69C12447294}" type="presParOf" srcId="{D0A23A78-EE8D-4710-882C-1AE68F90457E}" destId="{1139626F-C2D8-4802-B9D0-11F8DF890C52}" srcOrd="0" destOrd="0" presId="urn:microsoft.com/office/officeart/2005/8/layout/process4"/>
    <dgm:cxn modelId="{3EEA39B8-515D-4F6D-BD54-C44BCFF5F25E}" type="presParOf" srcId="{D0A23A78-EE8D-4710-882C-1AE68F90457E}" destId="{A7D30AE7-3412-4A3B-87F1-0E9E7725BDFF}" srcOrd="1" destOrd="0" presId="urn:microsoft.com/office/officeart/2005/8/layout/process4"/>
    <dgm:cxn modelId="{EBCDE209-3E3A-42A1-9818-A31DE2BC7EAD}" type="presParOf" srcId="{D0A23A78-EE8D-4710-882C-1AE68F90457E}" destId="{00389A17-5F8A-40BE-A324-1E3003675A56}" srcOrd="2" destOrd="0" presId="urn:microsoft.com/office/officeart/2005/8/layout/process4"/>
    <dgm:cxn modelId="{21B1AB0B-B2AF-47EC-8ACF-6D5F6062656F}" type="presParOf" srcId="{36999D3F-4AAC-4C93-B397-F10F62917B4B}" destId="{D0A4AFE8-3698-4538-9680-258ED1EF2822}" srcOrd="3" destOrd="0" presId="urn:microsoft.com/office/officeart/2005/8/layout/process4"/>
    <dgm:cxn modelId="{4ED19F1F-3F22-4901-89B7-F85E787BE700}" type="presParOf" srcId="{36999D3F-4AAC-4C93-B397-F10F62917B4B}" destId="{B547C8F6-A347-47BC-991A-4A36D8920E99}" srcOrd="4" destOrd="0" presId="urn:microsoft.com/office/officeart/2005/8/layout/process4"/>
    <dgm:cxn modelId="{9CDA097F-4C03-497A-9C14-8A1578DD847A}" type="presParOf" srcId="{B547C8F6-A347-47BC-991A-4A36D8920E99}" destId="{D02CBCC8-DC92-4962-88DF-32635FACEBC9}"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FA70436-734A-4E67-906D-2B4423037C28}" type="doc">
      <dgm:prSet loTypeId="urn:microsoft.com/office/officeart/2018/5/layout/IconCircle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966833F8-5BEC-44D7-9595-38F5B4841371}">
      <dgm:prSet/>
      <dgm:spPr/>
      <dgm:t>
        <a:bodyPr/>
        <a:lstStyle/>
        <a:p>
          <a:pPr>
            <a:defRPr cap="all"/>
          </a:pPr>
          <a:r>
            <a:rPr lang="en-US" b="1"/>
            <a:t>Why did mankind need to be set free in the first place? </a:t>
          </a:r>
          <a:endParaRPr lang="en-US"/>
        </a:p>
      </dgm:t>
    </dgm:pt>
    <dgm:pt modelId="{D7C4E732-0181-45B5-90D3-D8BE7952A9B7}" type="parTrans" cxnId="{5473974E-EA10-4AE2-BE06-D8BBA40F6152}">
      <dgm:prSet/>
      <dgm:spPr/>
      <dgm:t>
        <a:bodyPr/>
        <a:lstStyle/>
        <a:p>
          <a:endParaRPr lang="en-US"/>
        </a:p>
      </dgm:t>
    </dgm:pt>
    <dgm:pt modelId="{7DBEC293-B006-4F5E-87BE-84CBD73B112C}" type="sibTrans" cxnId="{5473974E-EA10-4AE2-BE06-D8BBA40F6152}">
      <dgm:prSet/>
      <dgm:spPr/>
      <dgm:t>
        <a:bodyPr/>
        <a:lstStyle/>
        <a:p>
          <a:endParaRPr lang="en-US"/>
        </a:p>
      </dgm:t>
    </dgm:pt>
    <dgm:pt modelId="{C65DF1B7-1B77-401E-B739-ED71E4604C98}">
      <dgm:prSet/>
      <dgm:spPr/>
      <dgm:t>
        <a:bodyPr/>
        <a:lstStyle/>
        <a:p>
          <a:pPr>
            <a:defRPr cap="all"/>
          </a:pPr>
          <a:r>
            <a:rPr lang="en-US" b="1" i="1" dirty="0"/>
            <a:t>Remember it was when we were free, that Adam willfully disobeyed God, and in her freedom, Eve was deceived</a:t>
          </a:r>
          <a:endParaRPr lang="en-US" dirty="0"/>
        </a:p>
      </dgm:t>
    </dgm:pt>
    <dgm:pt modelId="{0CF8EF8D-DD39-4E8F-AA28-8AD1408D681B}" type="parTrans" cxnId="{BE4A7282-91AD-441C-A648-017C3A279CE3}">
      <dgm:prSet/>
      <dgm:spPr/>
      <dgm:t>
        <a:bodyPr/>
        <a:lstStyle/>
        <a:p>
          <a:endParaRPr lang="en-US"/>
        </a:p>
      </dgm:t>
    </dgm:pt>
    <dgm:pt modelId="{065C6A62-CD74-4D66-87CF-AFF7EEA4513A}" type="sibTrans" cxnId="{BE4A7282-91AD-441C-A648-017C3A279CE3}">
      <dgm:prSet/>
      <dgm:spPr/>
      <dgm:t>
        <a:bodyPr/>
        <a:lstStyle/>
        <a:p>
          <a:endParaRPr lang="en-US"/>
        </a:p>
      </dgm:t>
    </dgm:pt>
    <dgm:pt modelId="{232A8849-4C81-4455-9315-A667A14C72E3}" type="pres">
      <dgm:prSet presAssocID="{3FA70436-734A-4E67-906D-2B4423037C28}" presName="root" presStyleCnt="0">
        <dgm:presLayoutVars>
          <dgm:dir/>
          <dgm:resizeHandles val="exact"/>
        </dgm:presLayoutVars>
      </dgm:prSet>
      <dgm:spPr/>
    </dgm:pt>
    <dgm:pt modelId="{B56E0582-C237-401A-A007-8A87C13EACC9}" type="pres">
      <dgm:prSet presAssocID="{966833F8-5BEC-44D7-9595-38F5B4841371}" presName="compNode" presStyleCnt="0"/>
      <dgm:spPr/>
    </dgm:pt>
    <dgm:pt modelId="{7D33DD2C-BF3B-4628-8B75-3A71AAF83979}" type="pres">
      <dgm:prSet presAssocID="{966833F8-5BEC-44D7-9595-38F5B4841371}" presName="iconBgRect" presStyleLbl="bgShp" presStyleIdx="0" presStyleCnt="2"/>
      <dgm:spPr/>
    </dgm:pt>
    <dgm:pt modelId="{BAEF432D-C3B4-4EC8-85E0-798E11190880}" type="pres">
      <dgm:prSet presAssocID="{966833F8-5BEC-44D7-9595-38F5B4841371}"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arveyBalls10"/>
        </a:ext>
      </dgm:extLst>
    </dgm:pt>
    <dgm:pt modelId="{FAD100AB-403A-4FCF-9AD1-D09354D31153}" type="pres">
      <dgm:prSet presAssocID="{966833F8-5BEC-44D7-9595-38F5B4841371}" presName="spaceRect" presStyleCnt="0"/>
      <dgm:spPr/>
    </dgm:pt>
    <dgm:pt modelId="{75F5DD9E-5548-4809-8E21-53BDC8129E1F}" type="pres">
      <dgm:prSet presAssocID="{966833F8-5BEC-44D7-9595-38F5B4841371}" presName="textRect" presStyleLbl="revTx" presStyleIdx="0" presStyleCnt="2">
        <dgm:presLayoutVars>
          <dgm:chMax val="1"/>
          <dgm:chPref val="1"/>
        </dgm:presLayoutVars>
      </dgm:prSet>
      <dgm:spPr/>
    </dgm:pt>
    <dgm:pt modelId="{2F673C4D-48FA-41F0-B869-133DDD154309}" type="pres">
      <dgm:prSet presAssocID="{7DBEC293-B006-4F5E-87BE-84CBD73B112C}" presName="sibTrans" presStyleCnt="0"/>
      <dgm:spPr/>
    </dgm:pt>
    <dgm:pt modelId="{F5D46377-C73A-473C-84A9-FFD1039B868A}" type="pres">
      <dgm:prSet presAssocID="{C65DF1B7-1B77-401E-B739-ED71E4604C98}" presName="compNode" presStyleCnt="0"/>
      <dgm:spPr/>
    </dgm:pt>
    <dgm:pt modelId="{EC9870A7-C081-4488-A203-9D684EBE2DFF}" type="pres">
      <dgm:prSet presAssocID="{C65DF1B7-1B77-401E-B739-ED71E4604C98}" presName="iconBgRect" presStyleLbl="bgShp" presStyleIdx="1" presStyleCnt="2"/>
      <dgm:spPr/>
    </dgm:pt>
    <dgm:pt modelId="{F8BD619D-CA79-44D4-BB21-A31D503D9F79}" type="pres">
      <dgm:prSet presAssocID="{C65DF1B7-1B77-401E-B739-ED71E4604C98}"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Tongue Face with Solid Fill"/>
        </a:ext>
      </dgm:extLst>
    </dgm:pt>
    <dgm:pt modelId="{6800EA74-4FD0-4386-9072-ED4F1B35E63B}" type="pres">
      <dgm:prSet presAssocID="{C65DF1B7-1B77-401E-B739-ED71E4604C98}" presName="spaceRect" presStyleCnt="0"/>
      <dgm:spPr/>
    </dgm:pt>
    <dgm:pt modelId="{04089775-5D3E-4268-AF6E-FC3965605F1A}" type="pres">
      <dgm:prSet presAssocID="{C65DF1B7-1B77-401E-B739-ED71E4604C98}" presName="textRect" presStyleLbl="revTx" presStyleIdx="1" presStyleCnt="2" custScaleX="94834" custScaleY="145847">
        <dgm:presLayoutVars>
          <dgm:chMax val="1"/>
          <dgm:chPref val="1"/>
        </dgm:presLayoutVars>
      </dgm:prSet>
      <dgm:spPr/>
    </dgm:pt>
  </dgm:ptLst>
  <dgm:cxnLst>
    <dgm:cxn modelId="{4378E94D-0E6D-4EE2-B18F-1391B86EA1D1}" type="presOf" srcId="{C65DF1B7-1B77-401E-B739-ED71E4604C98}" destId="{04089775-5D3E-4268-AF6E-FC3965605F1A}" srcOrd="0" destOrd="0" presId="urn:microsoft.com/office/officeart/2018/5/layout/IconCircleLabelList"/>
    <dgm:cxn modelId="{5473974E-EA10-4AE2-BE06-D8BBA40F6152}" srcId="{3FA70436-734A-4E67-906D-2B4423037C28}" destId="{966833F8-5BEC-44D7-9595-38F5B4841371}" srcOrd="0" destOrd="0" parTransId="{D7C4E732-0181-45B5-90D3-D8BE7952A9B7}" sibTransId="{7DBEC293-B006-4F5E-87BE-84CBD73B112C}"/>
    <dgm:cxn modelId="{BE4A7282-91AD-441C-A648-017C3A279CE3}" srcId="{3FA70436-734A-4E67-906D-2B4423037C28}" destId="{C65DF1B7-1B77-401E-B739-ED71E4604C98}" srcOrd="1" destOrd="0" parTransId="{0CF8EF8D-DD39-4E8F-AA28-8AD1408D681B}" sibTransId="{065C6A62-CD74-4D66-87CF-AFF7EEA4513A}"/>
    <dgm:cxn modelId="{9D385996-C5DB-4205-8240-D8EDB16BCB63}" type="presOf" srcId="{966833F8-5BEC-44D7-9595-38F5B4841371}" destId="{75F5DD9E-5548-4809-8E21-53BDC8129E1F}" srcOrd="0" destOrd="0" presId="urn:microsoft.com/office/officeart/2018/5/layout/IconCircleLabelList"/>
    <dgm:cxn modelId="{455FE09F-AA2E-4F56-B5EC-0D402967670F}" type="presOf" srcId="{3FA70436-734A-4E67-906D-2B4423037C28}" destId="{232A8849-4C81-4455-9315-A667A14C72E3}" srcOrd="0" destOrd="0" presId="urn:microsoft.com/office/officeart/2018/5/layout/IconCircleLabelList"/>
    <dgm:cxn modelId="{71F4D440-64EA-43BB-B070-D87582470873}" type="presParOf" srcId="{232A8849-4C81-4455-9315-A667A14C72E3}" destId="{B56E0582-C237-401A-A007-8A87C13EACC9}" srcOrd="0" destOrd="0" presId="urn:microsoft.com/office/officeart/2018/5/layout/IconCircleLabelList"/>
    <dgm:cxn modelId="{62357165-FFF6-4B56-A2CC-FA0B6711B74D}" type="presParOf" srcId="{B56E0582-C237-401A-A007-8A87C13EACC9}" destId="{7D33DD2C-BF3B-4628-8B75-3A71AAF83979}" srcOrd="0" destOrd="0" presId="urn:microsoft.com/office/officeart/2018/5/layout/IconCircleLabelList"/>
    <dgm:cxn modelId="{4652907F-9CD7-493B-9366-3F78C34CA95B}" type="presParOf" srcId="{B56E0582-C237-401A-A007-8A87C13EACC9}" destId="{BAEF432D-C3B4-4EC8-85E0-798E11190880}" srcOrd="1" destOrd="0" presId="urn:microsoft.com/office/officeart/2018/5/layout/IconCircleLabelList"/>
    <dgm:cxn modelId="{F66710F1-2407-4EB6-BF45-CE453074641E}" type="presParOf" srcId="{B56E0582-C237-401A-A007-8A87C13EACC9}" destId="{FAD100AB-403A-4FCF-9AD1-D09354D31153}" srcOrd="2" destOrd="0" presId="urn:microsoft.com/office/officeart/2018/5/layout/IconCircleLabelList"/>
    <dgm:cxn modelId="{A2C6E24F-4DA3-42D2-BF3A-ACC076003F06}" type="presParOf" srcId="{B56E0582-C237-401A-A007-8A87C13EACC9}" destId="{75F5DD9E-5548-4809-8E21-53BDC8129E1F}" srcOrd="3" destOrd="0" presId="urn:microsoft.com/office/officeart/2018/5/layout/IconCircleLabelList"/>
    <dgm:cxn modelId="{9A9A0257-1853-4B0B-BDAB-915DF93D9B3A}" type="presParOf" srcId="{232A8849-4C81-4455-9315-A667A14C72E3}" destId="{2F673C4D-48FA-41F0-B869-133DDD154309}" srcOrd="1" destOrd="0" presId="urn:microsoft.com/office/officeart/2018/5/layout/IconCircleLabelList"/>
    <dgm:cxn modelId="{F741C1F7-446A-4ED3-9AAB-19B2958C4FE4}" type="presParOf" srcId="{232A8849-4C81-4455-9315-A667A14C72E3}" destId="{F5D46377-C73A-473C-84A9-FFD1039B868A}" srcOrd="2" destOrd="0" presId="urn:microsoft.com/office/officeart/2018/5/layout/IconCircleLabelList"/>
    <dgm:cxn modelId="{30A923CA-1493-4960-A456-7DC6EAA0B6A6}" type="presParOf" srcId="{F5D46377-C73A-473C-84A9-FFD1039B868A}" destId="{EC9870A7-C081-4488-A203-9D684EBE2DFF}" srcOrd="0" destOrd="0" presId="urn:microsoft.com/office/officeart/2018/5/layout/IconCircleLabelList"/>
    <dgm:cxn modelId="{3E705A47-B3B4-40DE-8408-862066E19CB5}" type="presParOf" srcId="{F5D46377-C73A-473C-84A9-FFD1039B868A}" destId="{F8BD619D-CA79-44D4-BB21-A31D503D9F79}" srcOrd="1" destOrd="0" presId="urn:microsoft.com/office/officeart/2018/5/layout/IconCircleLabelList"/>
    <dgm:cxn modelId="{C7F074C5-7E0F-4318-99E0-239A0BEC09F7}" type="presParOf" srcId="{F5D46377-C73A-473C-84A9-FFD1039B868A}" destId="{6800EA74-4FD0-4386-9072-ED4F1B35E63B}" srcOrd="2" destOrd="0" presId="urn:microsoft.com/office/officeart/2018/5/layout/IconCircleLabelList"/>
    <dgm:cxn modelId="{CA7ACA4E-6E49-42B3-A2BE-7C1345649E48}" type="presParOf" srcId="{F5D46377-C73A-473C-84A9-FFD1039B868A}" destId="{04089775-5D3E-4268-AF6E-FC3965605F1A}" srcOrd="3" destOrd="0" presId="urn:microsoft.com/office/officeart/2018/5/layout/IconCircle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9FF8366-0CD7-4ADB-9548-9F280DFE3EB6}"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9C78BCCF-30A9-470C-9B7A-709CDF1F32AD}">
      <dgm:prSet/>
      <dgm:spPr/>
      <dgm:t>
        <a:bodyPr/>
        <a:lstStyle/>
        <a:p>
          <a:r>
            <a:rPr lang="en-US"/>
            <a:t>John 8:1-11 The adulterous woman </a:t>
          </a:r>
        </a:p>
      </dgm:t>
    </dgm:pt>
    <dgm:pt modelId="{D5976AD9-E1DC-47A9-8C61-7046DC7E4CB2}" type="parTrans" cxnId="{812C2EB5-EA5F-4C44-BE07-EF837789CF56}">
      <dgm:prSet/>
      <dgm:spPr/>
      <dgm:t>
        <a:bodyPr/>
        <a:lstStyle/>
        <a:p>
          <a:endParaRPr lang="en-US"/>
        </a:p>
      </dgm:t>
    </dgm:pt>
    <dgm:pt modelId="{FD317E98-0C78-480A-A148-87FE867E0C7C}" type="sibTrans" cxnId="{812C2EB5-EA5F-4C44-BE07-EF837789CF56}">
      <dgm:prSet/>
      <dgm:spPr/>
      <dgm:t>
        <a:bodyPr/>
        <a:lstStyle/>
        <a:p>
          <a:endParaRPr lang="en-US"/>
        </a:p>
      </dgm:t>
    </dgm:pt>
    <dgm:pt modelId="{B03B5395-A0DD-494C-864C-E9A2A58596BC}">
      <dgm:prSet/>
      <dgm:spPr/>
      <dgm:t>
        <a:bodyPr/>
        <a:lstStyle/>
        <a:p>
          <a:r>
            <a:rPr lang="en-US"/>
            <a:t>John 8:31-41 To be set free is to know the truth and to follow the truth</a:t>
          </a:r>
        </a:p>
      </dgm:t>
    </dgm:pt>
    <dgm:pt modelId="{6440976B-4470-473B-8990-4389EE3DE22F}" type="parTrans" cxnId="{F98F5667-E544-42CA-B697-8D65ECA8E74C}">
      <dgm:prSet/>
      <dgm:spPr/>
      <dgm:t>
        <a:bodyPr/>
        <a:lstStyle/>
        <a:p>
          <a:endParaRPr lang="en-US"/>
        </a:p>
      </dgm:t>
    </dgm:pt>
    <dgm:pt modelId="{E34D1EA8-5AF0-4755-8F21-2CED03B36BC6}" type="sibTrans" cxnId="{F98F5667-E544-42CA-B697-8D65ECA8E74C}">
      <dgm:prSet/>
      <dgm:spPr/>
      <dgm:t>
        <a:bodyPr/>
        <a:lstStyle/>
        <a:p>
          <a:endParaRPr lang="en-US"/>
        </a:p>
      </dgm:t>
    </dgm:pt>
    <dgm:pt modelId="{3E51B480-01BA-4CF0-AF55-222B4563081C}">
      <dgm:prSet/>
      <dgm:spPr/>
      <dgm:t>
        <a:bodyPr/>
        <a:lstStyle/>
        <a:p>
          <a:r>
            <a:rPr lang="en-US" b="1"/>
            <a:t>(31-32) Knowing the truth will set you free</a:t>
          </a:r>
          <a:endParaRPr lang="en-US"/>
        </a:p>
      </dgm:t>
    </dgm:pt>
    <dgm:pt modelId="{34FA5821-B49C-4A59-8F7A-5D4FAD5053A4}" type="parTrans" cxnId="{F6282B32-3ADB-4C16-9A8F-1040BEBEC119}">
      <dgm:prSet/>
      <dgm:spPr/>
      <dgm:t>
        <a:bodyPr/>
        <a:lstStyle/>
        <a:p>
          <a:endParaRPr lang="en-US"/>
        </a:p>
      </dgm:t>
    </dgm:pt>
    <dgm:pt modelId="{35763434-9D55-45D1-88AE-23F678FBE031}" type="sibTrans" cxnId="{F6282B32-3ADB-4C16-9A8F-1040BEBEC119}">
      <dgm:prSet/>
      <dgm:spPr/>
      <dgm:t>
        <a:bodyPr/>
        <a:lstStyle/>
        <a:p>
          <a:endParaRPr lang="en-US"/>
        </a:p>
      </dgm:t>
    </dgm:pt>
    <dgm:pt modelId="{7E5435B9-54C7-4D97-A232-5B38AC8E2A30}">
      <dgm:prSet/>
      <dgm:spPr/>
      <dgm:t>
        <a:bodyPr/>
        <a:lstStyle/>
        <a:p>
          <a:r>
            <a:rPr lang="en-US" b="1"/>
            <a:t>(33-36) Jesus answers their protest that they are already free.</a:t>
          </a:r>
          <a:endParaRPr lang="en-US"/>
        </a:p>
      </dgm:t>
    </dgm:pt>
    <dgm:pt modelId="{D68063D5-155E-4DF9-A8CE-70535D0AA252}" type="parTrans" cxnId="{0B853621-00E5-4054-8893-9304CF1A1960}">
      <dgm:prSet/>
      <dgm:spPr/>
      <dgm:t>
        <a:bodyPr/>
        <a:lstStyle/>
        <a:p>
          <a:endParaRPr lang="en-US"/>
        </a:p>
      </dgm:t>
    </dgm:pt>
    <dgm:pt modelId="{3547FD93-FDD7-4AB5-AEF8-BC38D861FB5E}" type="sibTrans" cxnId="{0B853621-00E5-4054-8893-9304CF1A1960}">
      <dgm:prSet/>
      <dgm:spPr/>
      <dgm:t>
        <a:bodyPr/>
        <a:lstStyle/>
        <a:p>
          <a:endParaRPr lang="en-US"/>
        </a:p>
      </dgm:t>
    </dgm:pt>
    <dgm:pt modelId="{D6CE17E7-911E-4AD4-A1CE-F87244E2B471}">
      <dgm:prSet/>
      <dgm:spPr/>
      <dgm:t>
        <a:bodyPr/>
        <a:lstStyle/>
        <a:p>
          <a:r>
            <a:rPr lang="en-US" b="1"/>
            <a:t>(37-41a) They prove themselves to be unlike their father Abraham.</a:t>
          </a:r>
          <a:endParaRPr lang="en-US"/>
        </a:p>
      </dgm:t>
    </dgm:pt>
    <dgm:pt modelId="{4502D960-0877-4B25-A3D3-0210778A0CCE}" type="parTrans" cxnId="{037B72BD-9D8C-4D61-8AB3-604E22AE1FB9}">
      <dgm:prSet/>
      <dgm:spPr/>
      <dgm:t>
        <a:bodyPr/>
        <a:lstStyle/>
        <a:p>
          <a:endParaRPr lang="en-US"/>
        </a:p>
      </dgm:t>
    </dgm:pt>
    <dgm:pt modelId="{ECE1028D-E609-4FDE-BA70-867FEC78411B}" type="sibTrans" cxnId="{037B72BD-9D8C-4D61-8AB3-604E22AE1FB9}">
      <dgm:prSet/>
      <dgm:spPr/>
      <dgm:t>
        <a:bodyPr/>
        <a:lstStyle/>
        <a:p>
          <a:endParaRPr lang="en-US"/>
        </a:p>
      </dgm:t>
    </dgm:pt>
    <dgm:pt modelId="{9375F0F8-0BE1-48E2-9A6C-AA8E2CF49577}" type="pres">
      <dgm:prSet presAssocID="{69FF8366-0CD7-4ADB-9548-9F280DFE3EB6}" presName="linear" presStyleCnt="0">
        <dgm:presLayoutVars>
          <dgm:animLvl val="lvl"/>
          <dgm:resizeHandles val="exact"/>
        </dgm:presLayoutVars>
      </dgm:prSet>
      <dgm:spPr/>
    </dgm:pt>
    <dgm:pt modelId="{634AEF06-4512-4912-A39D-74377517AF66}" type="pres">
      <dgm:prSet presAssocID="{9C78BCCF-30A9-470C-9B7A-709CDF1F32AD}" presName="parentText" presStyleLbl="node1" presStyleIdx="0" presStyleCnt="5">
        <dgm:presLayoutVars>
          <dgm:chMax val="0"/>
          <dgm:bulletEnabled val="1"/>
        </dgm:presLayoutVars>
      </dgm:prSet>
      <dgm:spPr/>
    </dgm:pt>
    <dgm:pt modelId="{DCF3305F-B974-4021-B7F5-BCDA0795287E}" type="pres">
      <dgm:prSet presAssocID="{FD317E98-0C78-480A-A148-87FE867E0C7C}" presName="spacer" presStyleCnt="0"/>
      <dgm:spPr/>
    </dgm:pt>
    <dgm:pt modelId="{65C376A4-02F6-4F27-9090-86D75042E305}" type="pres">
      <dgm:prSet presAssocID="{B03B5395-A0DD-494C-864C-E9A2A58596BC}" presName="parentText" presStyleLbl="node1" presStyleIdx="1" presStyleCnt="5">
        <dgm:presLayoutVars>
          <dgm:chMax val="0"/>
          <dgm:bulletEnabled val="1"/>
        </dgm:presLayoutVars>
      </dgm:prSet>
      <dgm:spPr/>
    </dgm:pt>
    <dgm:pt modelId="{5A3A0708-8B01-403D-878D-64FD48906463}" type="pres">
      <dgm:prSet presAssocID="{E34D1EA8-5AF0-4755-8F21-2CED03B36BC6}" presName="spacer" presStyleCnt="0"/>
      <dgm:spPr/>
    </dgm:pt>
    <dgm:pt modelId="{576317E1-176C-47E5-8001-6EEF2D9DAF79}" type="pres">
      <dgm:prSet presAssocID="{3E51B480-01BA-4CF0-AF55-222B4563081C}" presName="parentText" presStyleLbl="node1" presStyleIdx="2" presStyleCnt="5">
        <dgm:presLayoutVars>
          <dgm:chMax val="0"/>
          <dgm:bulletEnabled val="1"/>
        </dgm:presLayoutVars>
      </dgm:prSet>
      <dgm:spPr/>
    </dgm:pt>
    <dgm:pt modelId="{B32059BF-A775-43EC-BC9E-9F8E4A1B20FC}" type="pres">
      <dgm:prSet presAssocID="{35763434-9D55-45D1-88AE-23F678FBE031}" presName="spacer" presStyleCnt="0"/>
      <dgm:spPr/>
    </dgm:pt>
    <dgm:pt modelId="{C1A62D56-693F-44CF-8DA7-828C9D8E893C}" type="pres">
      <dgm:prSet presAssocID="{7E5435B9-54C7-4D97-A232-5B38AC8E2A30}" presName="parentText" presStyleLbl="node1" presStyleIdx="3" presStyleCnt="5">
        <dgm:presLayoutVars>
          <dgm:chMax val="0"/>
          <dgm:bulletEnabled val="1"/>
        </dgm:presLayoutVars>
      </dgm:prSet>
      <dgm:spPr/>
    </dgm:pt>
    <dgm:pt modelId="{375522E9-03F1-4AD6-9B4A-F04C72C9BAD6}" type="pres">
      <dgm:prSet presAssocID="{3547FD93-FDD7-4AB5-AEF8-BC38D861FB5E}" presName="spacer" presStyleCnt="0"/>
      <dgm:spPr/>
    </dgm:pt>
    <dgm:pt modelId="{285F401E-6F2E-44E5-97E3-3E80CC5F8D9B}" type="pres">
      <dgm:prSet presAssocID="{D6CE17E7-911E-4AD4-A1CE-F87244E2B471}" presName="parentText" presStyleLbl="node1" presStyleIdx="4" presStyleCnt="5">
        <dgm:presLayoutVars>
          <dgm:chMax val="0"/>
          <dgm:bulletEnabled val="1"/>
        </dgm:presLayoutVars>
      </dgm:prSet>
      <dgm:spPr/>
    </dgm:pt>
  </dgm:ptLst>
  <dgm:cxnLst>
    <dgm:cxn modelId="{B608E21A-A836-454D-9E28-45711F8C8F9A}" type="presOf" srcId="{7E5435B9-54C7-4D97-A232-5B38AC8E2A30}" destId="{C1A62D56-693F-44CF-8DA7-828C9D8E893C}" srcOrd="0" destOrd="0" presId="urn:microsoft.com/office/officeart/2005/8/layout/vList2"/>
    <dgm:cxn modelId="{0B853621-00E5-4054-8893-9304CF1A1960}" srcId="{69FF8366-0CD7-4ADB-9548-9F280DFE3EB6}" destId="{7E5435B9-54C7-4D97-A232-5B38AC8E2A30}" srcOrd="3" destOrd="0" parTransId="{D68063D5-155E-4DF9-A8CE-70535D0AA252}" sibTransId="{3547FD93-FDD7-4AB5-AEF8-BC38D861FB5E}"/>
    <dgm:cxn modelId="{F6282B32-3ADB-4C16-9A8F-1040BEBEC119}" srcId="{69FF8366-0CD7-4ADB-9548-9F280DFE3EB6}" destId="{3E51B480-01BA-4CF0-AF55-222B4563081C}" srcOrd="2" destOrd="0" parTransId="{34FA5821-B49C-4A59-8F7A-5D4FAD5053A4}" sibTransId="{35763434-9D55-45D1-88AE-23F678FBE031}"/>
    <dgm:cxn modelId="{D6CF0C62-988C-4AC8-8265-111BE1361BAE}" type="presOf" srcId="{9C78BCCF-30A9-470C-9B7A-709CDF1F32AD}" destId="{634AEF06-4512-4912-A39D-74377517AF66}" srcOrd="0" destOrd="0" presId="urn:microsoft.com/office/officeart/2005/8/layout/vList2"/>
    <dgm:cxn modelId="{F98F5667-E544-42CA-B697-8D65ECA8E74C}" srcId="{69FF8366-0CD7-4ADB-9548-9F280DFE3EB6}" destId="{B03B5395-A0DD-494C-864C-E9A2A58596BC}" srcOrd="1" destOrd="0" parTransId="{6440976B-4470-473B-8990-4389EE3DE22F}" sibTransId="{E34D1EA8-5AF0-4755-8F21-2CED03B36BC6}"/>
    <dgm:cxn modelId="{E3EDDF95-ED6D-4833-AF5E-F58D7218CF55}" type="presOf" srcId="{B03B5395-A0DD-494C-864C-E9A2A58596BC}" destId="{65C376A4-02F6-4F27-9090-86D75042E305}" srcOrd="0" destOrd="0" presId="urn:microsoft.com/office/officeart/2005/8/layout/vList2"/>
    <dgm:cxn modelId="{1283C9B2-B664-4E94-9177-56531D1F314D}" type="presOf" srcId="{D6CE17E7-911E-4AD4-A1CE-F87244E2B471}" destId="{285F401E-6F2E-44E5-97E3-3E80CC5F8D9B}" srcOrd="0" destOrd="0" presId="urn:microsoft.com/office/officeart/2005/8/layout/vList2"/>
    <dgm:cxn modelId="{812C2EB5-EA5F-4C44-BE07-EF837789CF56}" srcId="{69FF8366-0CD7-4ADB-9548-9F280DFE3EB6}" destId="{9C78BCCF-30A9-470C-9B7A-709CDF1F32AD}" srcOrd="0" destOrd="0" parTransId="{D5976AD9-E1DC-47A9-8C61-7046DC7E4CB2}" sibTransId="{FD317E98-0C78-480A-A148-87FE867E0C7C}"/>
    <dgm:cxn modelId="{037B72BD-9D8C-4D61-8AB3-604E22AE1FB9}" srcId="{69FF8366-0CD7-4ADB-9548-9F280DFE3EB6}" destId="{D6CE17E7-911E-4AD4-A1CE-F87244E2B471}" srcOrd="4" destOrd="0" parTransId="{4502D960-0877-4B25-A3D3-0210778A0CCE}" sibTransId="{ECE1028D-E609-4FDE-BA70-867FEC78411B}"/>
    <dgm:cxn modelId="{C36B37DD-F135-4369-9CF2-4114885128B3}" type="presOf" srcId="{3E51B480-01BA-4CF0-AF55-222B4563081C}" destId="{576317E1-176C-47E5-8001-6EEF2D9DAF79}" srcOrd="0" destOrd="0" presId="urn:microsoft.com/office/officeart/2005/8/layout/vList2"/>
    <dgm:cxn modelId="{F1482AE3-D7D8-4294-BB0F-D8B57D226AA6}" type="presOf" srcId="{69FF8366-0CD7-4ADB-9548-9F280DFE3EB6}" destId="{9375F0F8-0BE1-48E2-9A6C-AA8E2CF49577}" srcOrd="0" destOrd="0" presId="urn:microsoft.com/office/officeart/2005/8/layout/vList2"/>
    <dgm:cxn modelId="{0BF188E6-B606-4DE1-A5D1-E46A2EAF28ED}" type="presParOf" srcId="{9375F0F8-0BE1-48E2-9A6C-AA8E2CF49577}" destId="{634AEF06-4512-4912-A39D-74377517AF66}" srcOrd="0" destOrd="0" presId="urn:microsoft.com/office/officeart/2005/8/layout/vList2"/>
    <dgm:cxn modelId="{9FEA4CA0-A274-4C3A-BDF7-6562E3150E6B}" type="presParOf" srcId="{9375F0F8-0BE1-48E2-9A6C-AA8E2CF49577}" destId="{DCF3305F-B974-4021-B7F5-BCDA0795287E}" srcOrd="1" destOrd="0" presId="urn:microsoft.com/office/officeart/2005/8/layout/vList2"/>
    <dgm:cxn modelId="{906B6FC8-913A-44D7-A01A-D1628F6AA752}" type="presParOf" srcId="{9375F0F8-0BE1-48E2-9A6C-AA8E2CF49577}" destId="{65C376A4-02F6-4F27-9090-86D75042E305}" srcOrd="2" destOrd="0" presId="urn:microsoft.com/office/officeart/2005/8/layout/vList2"/>
    <dgm:cxn modelId="{37D69D46-0D5D-4910-AB1A-C81029F80B83}" type="presParOf" srcId="{9375F0F8-0BE1-48E2-9A6C-AA8E2CF49577}" destId="{5A3A0708-8B01-403D-878D-64FD48906463}" srcOrd="3" destOrd="0" presId="urn:microsoft.com/office/officeart/2005/8/layout/vList2"/>
    <dgm:cxn modelId="{1140F5F4-B830-4AC2-B1DE-2A04AFC7D1B6}" type="presParOf" srcId="{9375F0F8-0BE1-48E2-9A6C-AA8E2CF49577}" destId="{576317E1-176C-47E5-8001-6EEF2D9DAF79}" srcOrd="4" destOrd="0" presId="urn:microsoft.com/office/officeart/2005/8/layout/vList2"/>
    <dgm:cxn modelId="{021CC0CB-E27F-418E-9B72-6706CB4A0901}" type="presParOf" srcId="{9375F0F8-0BE1-48E2-9A6C-AA8E2CF49577}" destId="{B32059BF-A775-43EC-BC9E-9F8E4A1B20FC}" srcOrd="5" destOrd="0" presId="urn:microsoft.com/office/officeart/2005/8/layout/vList2"/>
    <dgm:cxn modelId="{7CC784F5-F745-48E0-A60F-5F271FF7206A}" type="presParOf" srcId="{9375F0F8-0BE1-48E2-9A6C-AA8E2CF49577}" destId="{C1A62D56-693F-44CF-8DA7-828C9D8E893C}" srcOrd="6" destOrd="0" presId="urn:microsoft.com/office/officeart/2005/8/layout/vList2"/>
    <dgm:cxn modelId="{62E3FB04-FC82-40B8-8993-5765866C0FB7}" type="presParOf" srcId="{9375F0F8-0BE1-48E2-9A6C-AA8E2CF49577}" destId="{375522E9-03F1-4AD6-9B4A-F04C72C9BAD6}" srcOrd="7" destOrd="0" presId="urn:microsoft.com/office/officeart/2005/8/layout/vList2"/>
    <dgm:cxn modelId="{BFDE5190-AD17-40EA-A125-3AE711919CD9}" type="presParOf" srcId="{9375F0F8-0BE1-48E2-9A6C-AA8E2CF49577}" destId="{285F401E-6F2E-44E5-97E3-3E80CC5F8D9B}" srcOrd="8"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C7AD6D-1C73-4C6C-AD38-89E31D0D5206}">
      <dsp:nvSpPr>
        <dsp:cNvPr id="0" name=""/>
        <dsp:cNvSpPr/>
      </dsp:nvSpPr>
      <dsp:spPr>
        <a:xfrm>
          <a:off x="4778" y="269149"/>
          <a:ext cx="4541179" cy="2883649"/>
        </a:xfrm>
        <a:prstGeom prst="roundRect">
          <a:avLst>
            <a:gd name="adj" fmla="val 10000"/>
          </a:avLst>
        </a:prstGeom>
        <a:gradFill rotWithShape="0">
          <a:gsLst>
            <a:gs pos="0">
              <a:schemeClr val="accent1">
                <a:hueOff val="0"/>
                <a:satOff val="0"/>
                <a:lumOff val="0"/>
                <a:alphaOff val="0"/>
                <a:tint val="94000"/>
                <a:satMod val="105000"/>
                <a:lumMod val="102000"/>
              </a:schemeClr>
            </a:gs>
            <a:gs pos="100000">
              <a:schemeClr val="accent1">
                <a:hueOff val="0"/>
                <a:satOff val="0"/>
                <a:lumOff val="0"/>
                <a:alphaOff val="0"/>
                <a:shade val="74000"/>
                <a:satMod val="128000"/>
                <a:lumMod val="100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9286FD69-9F2F-4494-9CD7-911AB414B443}">
      <dsp:nvSpPr>
        <dsp:cNvPr id="0" name=""/>
        <dsp:cNvSpPr/>
      </dsp:nvSpPr>
      <dsp:spPr>
        <a:xfrm>
          <a:off x="509353" y="748496"/>
          <a:ext cx="4541179" cy="2883649"/>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2">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a:t>2 Christians were sitting having a conversation about what it means to be “free” in Christ. </a:t>
          </a:r>
        </a:p>
      </dsp:txBody>
      <dsp:txXfrm>
        <a:off x="593812" y="832955"/>
        <a:ext cx="4372261" cy="2714731"/>
      </dsp:txXfrm>
    </dsp:sp>
    <dsp:sp modelId="{7644D5D2-51D0-4DC2-A5D2-CA2CDB0D1196}">
      <dsp:nvSpPr>
        <dsp:cNvPr id="0" name=""/>
        <dsp:cNvSpPr/>
      </dsp:nvSpPr>
      <dsp:spPr>
        <a:xfrm>
          <a:off x="5555109" y="269149"/>
          <a:ext cx="5059010" cy="3412914"/>
        </a:xfrm>
        <a:prstGeom prst="roundRect">
          <a:avLst>
            <a:gd name="adj" fmla="val 10000"/>
          </a:avLst>
        </a:prstGeom>
        <a:gradFill rotWithShape="0">
          <a:gsLst>
            <a:gs pos="0">
              <a:schemeClr val="accent1">
                <a:hueOff val="0"/>
                <a:satOff val="0"/>
                <a:lumOff val="0"/>
                <a:alphaOff val="0"/>
                <a:tint val="94000"/>
                <a:satMod val="105000"/>
                <a:lumMod val="102000"/>
              </a:schemeClr>
            </a:gs>
            <a:gs pos="100000">
              <a:schemeClr val="accent1">
                <a:hueOff val="0"/>
                <a:satOff val="0"/>
                <a:lumOff val="0"/>
                <a:alphaOff val="0"/>
                <a:shade val="74000"/>
                <a:satMod val="128000"/>
                <a:lumMod val="100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3CC5956F-AFF2-4A22-B9A2-6901791E4B4A}">
      <dsp:nvSpPr>
        <dsp:cNvPr id="0" name=""/>
        <dsp:cNvSpPr/>
      </dsp:nvSpPr>
      <dsp:spPr>
        <a:xfrm>
          <a:off x="6059684" y="748496"/>
          <a:ext cx="5059010" cy="3412914"/>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2">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“I am so grateful to be free. I no longer live in any fear, but with a joyful expectation of Christ return”, said one Christian.</a:t>
          </a:r>
        </a:p>
        <a:p>
          <a:pPr marL="0" lvl="0" indent="0" algn="ctr" defTabSz="844550">
            <a:lnSpc>
              <a:spcPct val="90000"/>
            </a:lnSpc>
            <a:spcBef>
              <a:spcPct val="0"/>
            </a:spcBef>
            <a:spcAft>
              <a:spcPct val="35000"/>
            </a:spcAft>
            <a:buNone/>
          </a:pPr>
          <a:r>
            <a:rPr lang="en-US" sz="1900" kern="1200" dirty="0"/>
            <a:t>“Yes brother you are right, but not just that! We are free right now, Christ freed us from the law so that nothing could condemn us anymore. Plus trying to keep all those commands are just depressing and not to mention legalistic. We need to stop living up under the letter, the commands of the bile and start living in the Spirit”, responded the other Christian.</a:t>
          </a:r>
        </a:p>
      </dsp:txBody>
      <dsp:txXfrm>
        <a:off x="6159645" y="848457"/>
        <a:ext cx="4859088" cy="321299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E864D4-A20E-4B7F-A1D0-91A75A5DA2AF}">
      <dsp:nvSpPr>
        <dsp:cNvPr id="0" name=""/>
        <dsp:cNvSpPr/>
      </dsp:nvSpPr>
      <dsp:spPr>
        <a:xfrm>
          <a:off x="0" y="4373911"/>
          <a:ext cx="7886494" cy="1435615"/>
        </a:xfrm>
        <a:prstGeom prst="rect">
          <a:avLst/>
        </a:prstGeom>
        <a:gradFill rotWithShape="0">
          <a:gsLst>
            <a:gs pos="0">
              <a:schemeClr val="accent2">
                <a:hueOff val="0"/>
                <a:satOff val="0"/>
                <a:lumOff val="0"/>
                <a:alphaOff val="0"/>
                <a:tint val="94000"/>
                <a:satMod val="105000"/>
                <a:lumMod val="102000"/>
              </a:schemeClr>
            </a:gs>
            <a:gs pos="100000">
              <a:schemeClr val="accent2">
                <a:hueOff val="0"/>
                <a:satOff val="0"/>
                <a:lumOff val="0"/>
                <a:alphaOff val="0"/>
                <a:shade val="74000"/>
                <a:satMod val="128000"/>
                <a:lumMod val="100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92024" tIns="192024" rIns="192024" bIns="192024" numCol="1" spcCol="1270" anchor="ctr" anchorCtr="0">
          <a:noAutofit/>
        </a:bodyPr>
        <a:lstStyle/>
        <a:p>
          <a:pPr marL="0" lvl="0" indent="0" algn="ctr" defTabSz="1200150">
            <a:lnSpc>
              <a:spcPct val="90000"/>
            </a:lnSpc>
            <a:spcBef>
              <a:spcPct val="0"/>
            </a:spcBef>
            <a:spcAft>
              <a:spcPct val="35000"/>
            </a:spcAft>
            <a:buNone/>
          </a:pPr>
          <a:r>
            <a:rPr lang="en-US" sz="2700" kern="1200"/>
            <a:t>Eve was the first person in mankind to ever be deceived. How was she deceived? 2</a:t>
          </a:r>
          <a:r>
            <a:rPr lang="en-US" sz="2700" kern="1200" baseline="30000"/>
            <a:t>nd</a:t>
          </a:r>
          <a:r>
            <a:rPr lang="en-US" sz="2700" kern="1200"/>
            <a:t> Corinthians 11:3, 1</a:t>
          </a:r>
          <a:r>
            <a:rPr lang="en-US" sz="2700" kern="1200" baseline="30000"/>
            <a:t>st</a:t>
          </a:r>
          <a:r>
            <a:rPr lang="en-US" sz="2700" kern="1200"/>
            <a:t> timothy 2:14</a:t>
          </a:r>
        </a:p>
      </dsp:txBody>
      <dsp:txXfrm>
        <a:off x="0" y="4373911"/>
        <a:ext cx="7886494" cy="1435615"/>
      </dsp:txXfrm>
    </dsp:sp>
    <dsp:sp modelId="{BCE9B7E9-CD70-41F5-95E3-7ADC7CFEC887}">
      <dsp:nvSpPr>
        <dsp:cNvPr id="0" name=""/>
        <dsp:cNvSpPr/>
      </dsp:nvSpPr>
      <dsp:spPr>
        <a:xfrm rot="10800000">
          <a:off x="0" y="2187469"/>
          <a:ext cx="7886494" cy="2207976"/>
        </a:xfrm>
        <a:prstGeom prst="upArrowCallout">
          <a:avLst/>
        </a:prstGeom>
        <a:gradFill rotWithShape="0">
          <a:gsLst>
            <a:gs pos="0">
              <a:schemeClr val="accent2">
                <a:hueOff val="694207"/>
                <a:satOff val="-37678"/>
                <a:lumOff val="-2255"/>
                <a:alphaOff val="0"/>
                <a:tint val="94000"/>
                <a:satMod val="105000"/>
                <a:lumMod val="102000"/>
              </a:schemeClr>
            </a:gs>
            <a:gs pos="100000">
              <a:schemeClr val="accent2">
                <a:hueOff val="694207"/>
                <a:satOff val="-37678"/>
                <a:lumOff val="-2255"/>
                <a:alphaOff val="0"/>
                <a:shade val="74000"/>
                <a:satMod val="128000"/>
                <a:lumMod val="100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92024" tIns="192024" rIns="192024" bIns="192024" numCol="1" spcCol="1270" anchor="ctr" anchorCtr="0">
          <a:noAutofit/>
        </a:bodyPr>
        <a:lstStyle/>
        <a:p>
          <a:pPr marL="0" lvl="0" indent="0" algn="ctr" defTabSz="1200150">
            <a:lnSpc>
              <a:spcPct val="90000"/>
            </a:lnSpc>
            <a:spcBef>
              <a:spcPct val="0"/>
            </a:spcBef>
            <a:spcAft>
              <a:spcPct val="35000"/>
            </a:spcAft>
            <a:buNone/>
          </a:pPr>
          <a:r>
            <a:rPr lang="en-US" sz="2700" kern="1200"/>
            <a:t>Here is what freedom in Christ </a:t>
          </a:r>
          <a:r>
            <a:rPr lang="en-US" sz="2700" b="1" u="sng" kern="1200"/>
            <a:t>is not</a:t>
          </a:r>
          <a:endParaRPr lang="en-US" sz="2700" kern="1200"/>
        </a:p>
      </dsp:txBody>
      <dsp:txXfrm rot="-10800000">
        <a:off x="0" y="2187469"/>
        <a:ext cx="7886494" cy="774999"/>
      </dsp:txXfrm>
    </dsp:sp>
    <dsp:sp modelId="{1139626F-C2D8-4802-B9D0-11F8DF890C52}">
      <dsp:nvSpPr>
        <dsp:cNvPr id="0" name=""/>
        <dsp:cNvSpPr/>
      </dsp:nvSpPr>
      <dsp:spPr>
        <a:xfrm>
          <a:off x="3850" y="2962469"/>
          <a:ext cx="2626264" cy="660184"/>
        </a:xfrm>
        <a:prstGeom prst="rect">
          <a:avLst/>
        </a:prstGeom>
        <a:solidFill>
          <a:schemeClr val="accent2">
            <a:tint val="40000"/>
            <a:alpha val="90000"/>
            <a:hueOff val="0"/>
            <a:satOff val="0"/>
            <a:lumOff val="0"/>
            <a:alphaOff val="0"/>
          </a:schemeClr>
        </a:solidFill>
        <a:ln w="9525" cap="flat"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marL="0" lvl="0" indent="0" algn="ctr" defTabSz="711200">
            <a:lnSpc>
              <a:spcPct val="90000"/>
            </a:lnSpc>
            <a:spcBef>
              <a:spcPct val="0"/>
            </a:spcBef>
            <a:spcAft>
              <a:spcPct val="35000"/>
            </a:spcAft>
            <a:buNone/>
          </a:pPr>
          <a:r>
            <a:rPr lang="en-US" sz="1600" kern="1200"/>
            <a:t>Freedom from the authority of God</a:t>
          </a:r>
        </a:p>
      </dsp:txBody>
      <dsp:txXfrm>
        <a:off x="3850" y="2962469"/>
        <a:ext cx="2626264" cy="660184"/>
      </dsp:txXfrm>
    </dsp:sp>
    <dsp:sp modelId="{A7D30AE7-3412-4A3B-87F1-0E9E7725BDFF}">
      <dsp:nvSpPr>
        <dsp:cNvPr id="0" name=""/>
        <dsp:cNvSpPr/>
      </dsp:nvSpPr>
      <dsp:spPr>
        <a:xfrm>
          <a:off x="2630114" y="2962469"/>
          <a:ext cx="2626264" cy="660184"/>
        </a:xfrm>
        <a:prstGeom prst="rect">
          <a:avLst/>
        </a:prstGeom>
        <a:solidFill>
          <a:schemeClr val="accent2">
            <a:tint val="40000"/>
            <a:alpha val="90000"/>
            <a:hueOff val="892632"/>
            <a:satOff val="-40315"/>
            <a:lumOff val="-1870"/>
            <a:alphaOff val="0"/>
          </a:schemeClr>
        </a:solidFill>
        <a:ln w="9525" cap="flat" cmpd="sng" algn="ctr">
          <a:solidFill>
            <a:schemeClr val="accent2">
              <a:tint val="40000"/>
              <a:alpha val="90000"/>
              <a:hueOff val="892632"/>
              <a:satOff val="-40315"/>
              <a:lumOff val="-187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marL="0" lvl="0" indent="0" algn="ctr" defTabSz="711200">
            <a:lnSpc>
              <a:spcPct val="90000"/>
            </a:lnSpc>
            <a:spcBef>
              <a:spcPct val="0"/>
            </a:spcBef>
            <a:spcAft>
              <a:spcPct val="35000"/>
            </a:spcAft>
            <a:buNone/>
          </a:pPr>
          <a:r>
            <a:rPr lang="en-US" sz="1600" kern="1200"/>
            <a:t>Freedom to walk contrary to the knowledge of truth that set you free</a:t>
          </a:r>
        </a:p>
      </dsp:txBody>
      <dsp:txXfrm>
        <a:off x="2630114" y="2962469"/>
        <a:ext cx="2626264" cy="660184"/>
      </dsp:txXfrm>
    </dsp:sp>
    <dsp:sp modelId="{00389A17-5F8A-40BE-A324-1E3003675A56}">
      <dsp:nvSpPr>
        <dsp:cNvPr id="0" name=""/>
        <dsp:cNvSpPr/>
      </dsp:nvSpPr>
      <dsp:spPr>
        <a:xfrm>
          <a:off x="5256379" y="2962469"/>
          <a:ext cx="2626264" cy="660184"/>
        </a:xfrm>
        <a:prstGeom prst="rect">
          <a:avLst/>
        </a:prstGeom>
        <a:solidFill>
          <a:schemeClr val="accent2">
            <a:tint val="40000"/>
            <a:alpha val="90000"/>
            <a:hueOff val="1785264"/>
            <a:satOff val="-80631"/>
            <a:lumOff val="-3740"/>
            <a:alphaOff val="0"/>
          </a:schemeClr>
        </a:solidFill>
        <a:ln w="9525" cap="flat" cmpd="sng" algn="ctr">
          <a:solidFill>
            <a:schemeClr val="accent2">
              <a:tint val="40000"/>
              <a:alpha val="90000"/>
              <a:hueOff val="1785264"/>
              <a:satOff val="-80631"/>
              <a:lumOff val="-374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marL="0" lvl="0" indent="0" algn="ctr" defTabSz="711200">
            <a:lnSpc>
              <a:spcPct val="90000"/>
            </a:lnSpc>
            <a:spcBef>
              <a:spcPct val="0"/>
            </a:spcBef>
            <a:spcAft>
              <a:spcPct val="35000"/>
            </a:spcAft>
            <a:buNone/>
          </a:pPr>
          <a:r>
            <a:rPr lang="en-US" sz="1600" kern="1200"/>
            <a:t>Freedom to live as you please</a:t>
          </a:r>
        </a:p>
      </dsp:txBody>
      <dsp:txXfrm>
        <a:off x="5256379" y="2962469"/>
        <a:ext cx="2626264" cy="660184"/>
      </dsp:txXfrm>
    </dsp:sp>
    <dsp:sp modelId="{D02CBCC8-DC92-4962-88DF-32635FACEBC9}">
      <dsp:nvSpPr>
        <dsp:cNvPr id="0" name=""/>
        <dsp:cNvSpPr/>
      </dsp:nvSpPr>
      <dsp:spPr>
        <a:xfrm rot="10800000">
          <a:off x="0" y="0"/>
          <a:ext cx="7886494" cy="2207976"/>
        </a:xfrm>
        <a:prstGeom prst="upArrowCallout">
          <a:avLst/>
        </a:prstGeom>
        <a:gradFill rotWithShape="0">
          <a:gsLst>
            <a:gs pos="0">
              <a:schemeClr val="accent2">
                <a:hueOff val="1388413"/>
                <a:satOff val="-75357"/>
                <a:lumOff val="-4509"/>
                <a:alphaOff val="0"/>
                <a:tint val="94000"/>
                <a:satMod val="105000"/>
                <a:lumMod val="102000"/>
              </a:schemeClr>
            </a:gs>
            <a:gs pos="100000">
              <a:schemeClr val="accent2">
                <a:hueOff val="1388413"/>
                <a:satOff val="-75357"/>
                <a:lumOff val="-4509"/>
                <a:alphaOff val="0"/>
                <a:shade val="74000"/>
                <a:satMod val="128000"/>
                <a:lumMod val="100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92024" tIns="192024" rIns="192024" bIns="192024" numCol="1" spcCol="1270" anchor="ctr" anchorCtr="0">
          <a:noAutofit/>
        </a:bodyPr>
        <a:lstStyle/>
        <a:p>
          <a:pPr marL="0" lvl="0" indent="0" algn="ctr" defTabSz="1200150">
            <a:lnSpc>
              <a:spcPct val="90000"/>
            </a:lnSpc>
            <a:spcBef>
              <a:spcPct val="0"/>
            </a:spcBef>
            <a:spcAft>
              <a:spcPct val="35000"/>
            </a:spcAft>
            <a:buNone/>
          </a:pPr>
          <a:r>
            <a:rPr lang="en-US" sz="2700" kern="1200" dirty="0"/>
            <a:t>To be clear, freedom is not deception, but it our sinful desires that allow us to be lured into deception with a false concept of Freedom</a:t>
          </a:r>
        </a:p>
      </dsp:txBody>
      <dsp:txXfrm rot="10800000">
        <a:off x="0" y="0"/>
        <a:ext cx="7886494" cy="143467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33DD2C-BF3B-4628-8B75-3A71AAF83979}">
      <dsp:nvSpPr>
        <dsp:cNvPr id="0" name=""/>
        <dsp:cNvSpPr/>
      </dsp:nvSpPr>
      <dsp:spPr>
        <a:xfrm>
          <a:off x="1740000" y="587599"/>
          <a:ext cx="2196000" cy="2196000"/>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AEF432D-C3B4-4EC8-85E0-798E11190880}">
      <dsp:nvSpPr>
        <dsp:cNvPr id="0" name=""/>
        <dsp:cNvSpPr/>
      </dsp:nvSpPr>
      <dsp:spPr>
        <a:xfrm>
          <a:off x="2208000" y="1055599"/>
          <a:ext cx="1260000" cy="1260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5F5DD9E-5548-4809-8E21-53BDC8129E1F}">
      <dsp:nvSpPr>
        <dsp:cNvPr id="0" name=""/>
        <dsp:cNvSpPr/>
      </dsp:nvSpPr>
      <dsp:spPr>
        <a:xfrm>
          <a:off x="1038000" y="3467600"/>
          <a:ext cx="36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90000"/>
            </a:lnSpc>
            <a:spcBef>
              <a:spcPct val="0"/>
            </a:spcBef>
            <a:spcAft>
              <a:spcPct val="35000"/>
            </a:spcAft>
            <a:buNone/>
            <a:defRPr cap="all"/>
          </a:pPr>
          <a:r>
            <a:rPr lang="en-US" sz="1800" b="1" kern="1200"/>
            <a:t>Why did mankind need to be set free in the first place? </a:t>
          </a:r>
          <a:endParaRPr lang="en-US" sz="1800" kern="1200"/>
        </a:p>
      </dsp:txBody>
      <dsp:txXfrm>
        <a:off x="1038000" y="3467600"/>
        <a:ext cx="3600000" cy="720000"/>
      </dsp:txXfrm>
    </dsp:sp>
    <dsp:sp modelId="{EC9870A7-C081-4488-A203-9D684EBE2DFF}">
      <dsp:nvSpPr>
        <dsp:cNvPr id="0" name=""/>
        <dsp:cNvSpPr/>
      </dsp:nvSpPr>
      <dsp:spPr>
        <a:xfrm>
          <a:off x="5970000" y="505075"/>
          <a:ext cx="2196000" cy="2196000"/>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8BD619D-CA79-44D4-BB21-A31D503D9F79}">
      <dsp:nvSpPr>
        <dsp:cNvPr id="0" name=""/>
        <dsp:cNvSpPr/>
      </dsp:nvSpPr>
      <dsp:spPr>
        <a:xfrm>
          <a:off x="6438000" y="973075"/>
          <a:ext cx="1260000" cy="1260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4089775-5D3E-4268-AF6E-FC3965605F1A}">
      <dsp:nvSpPr>
        <dsp:cNvPr id="0" name=""/>
        <dsp:cNvSpPr/>
      </dsp:nvSpPr>
      <dsp:spPr>
        <a:xfrm>
          <a:off x="5360988" y="3220026"/>
          <a:ext cx="3414024" cy="10500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90000"/>
            </a:lnSpc>
            <a:spcBef>
              <a:spcPct val="0"/>
            </a:spcBef>
            <a:spcAft>
              <a:spcPct val="35000"/>
            </a:spcAft>
            <a:buNone/>
            <a:defRPr cap="all"/>
          </a:pPr>
          <a:r>
            <a:rPr lang="en-US" sz="1800" b="1" i="1" kern="1200" dirty="0"/>
            <a:t>Remember it was when we were free, that Adam willfully disobeyed God, and in her freedom, Eve was deceived</a:t>
          </a:r>
          <a:endParaRPr lang="en-US" sz="1800" kern="1200" dirty="0"/>
        </a:p>
      </dsp:txBody>
      <dsp:txXfrm>
        <a:off x="5360988" y="3220026"/>
        <a:ext cx="3414024" cy="105009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4AEF06-4512-4912-A39D-74377517AF66}">
      <dsp:nvSpPr>
        <dsp:cNvPr id="0" name=""/>
        <dsp:cNvSpPr/>
      </dsp:nvSpPr>
      <dsp:spPr>
        <a:xfrm>
          <a:off x="0" y="914"/>
          <a:ext cx="6692748" cy="799950"/>
        </a:xfrm>
        <a:prstGeom prst="roundRect">
          <a:avLst/>
        </a:prstGeom>
        <a:gradFill rotWithShape="0">
          <a:gsLst>
            <a:gs pos="0">
              <a:schemeClr val="accent2">
                <a:hueOff val="0"/>
                <a:satOff val="0"/>
                <a:lumOff val="0"/>
                <a:alphaOff val="0"/>
                <a:tint val="94000"/>
                <a:satMod val="105000"/>
                <a:lumMod val="102000"/>
              </a:schemeClr>
            </a:gs>
            <a:gs pos="100000">
              <a:schemeClr val="accent2">
                <a:hueOff val="0"/>
                <a:satOff val="0"/>
                <a:lumOff val="0"/>
                <a:alphaOff val="0"/>
                <a:shade val="74000"/>
                <a:satMod val="128000"/>
                <a:lumMod val="100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t>John 8:1-11 The adulterous woman </a:t>
          </a:r>
        </a:p>
      </dsp:txBody>
      <dsp:txXfrm>
        <a:off x="39050" y="39964"/>
        <a:ext cx="6614648" cy="721850"/>
      </dsp:txXfrm>
    </dsp:sp>
    <dsp:sp modelId="{65C376A4-02F6-4F27-9090-86D75042E305}">
      <dsp:nvSpPr>
        <dsp:cNvPr id="0" name=""/>
        <dsp:cNvSpPr/>
      </dsp:nvSpPr>
      <dsp:spPr>
        <a:xfrm>
          <a:off x="0" y="864225"/>
          <a:ext cx="6692748" cy="799950"/>
        </a:xfrm>
        <a:prstGeom prst="roundRect">
          <a:avLst/>
        </a:prstGeom>
        <a:gradFill rotWithShape="0">
          <a:gsLst>
            <a:gs pos="0">
              <a:schemeClr val="accent2">
                <a:hueOff val="347103"/>
                <a:satOff val="-18839"/>
                <a:lumOff val="-1127"/>
                <a:alphaOff val="0"/>
                <a:tint val="94000"/>
                <a:satMod val="105000"/>
                <a:lumMod val="102000"/>
              </a:schemeClr>
            </a:gs>
            <a:gs pos="100000">
              <a:schemeClr val="accent2">
                <a:hueOff val="347103"/>
                <a:satOff val="-18839"/>
                <a:lumOff val="-1127"/>
                <a:alphaOff val="0"/>
                <a:shade val="74000"/>
                <a:satMod val="128000"/>
                <a:lumMod val="100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t>John 8:31-41 To be set free is to know the truth and to follow the truth</a:t>
          </a:r>
        </a:p>
      </dsp:txBody>
      <dsp:txXfrm>
        <a:off x="39050" y="903275"/>
        <a:ext cx="6614648" cy="721850"/>
      </dsp:txXfrm>
    </dsp:sp>
    <dsp:sp modelId="{576317E1-176C-47E5-8001-6EEF2D9DAF79}">
      <dsp:nvSpPr>
        <dsp:cNvPr id="0" name=""/>
        <dsp:cNvSpPr/>
      </dsp:nvSpPr>
      <dsp:spPr>
        <a:xfrm>
          <a:off x="0" y="1727536"/>
          <a:ext cx="6692748" cy="799950"/>
        </a:xfrm>
        <a:prstGeom prst="roundRect">
          <a:avLst/>
        </a:prstGeom>
        <a:gradFill rotWithShape="0">
          <a:gsLst>
            <a:gs pos="0">
              <a:schemeClr val="accent2">
                <a:hueOff val="694207"/>
                <a:satOff val="-37678"/>
                <a:lumOff val="-2255"/>
                <a:alphaOff val="0"/>
                <a:tint val="94000"/>
                <a:satMod val="105000"/>
                <a:lumMod val="102000"/>
              </a:schemeClr>
            </a:gs>
            <a:gs pos="100000">
              <a:schemeClr val="accent2">
                <a:hueOff val="694207"/>
                <a:satOff val="-37678"/>
                <a:lumOff val="-2255"/>
                <a:alphaOff val="0"/>
                <a:shade val="74000"/>
                <a:satMod val="128000"/>
                <a:lumMod val="100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b="1" kern="1200"/>
            <a:t>(31-32) Knowing the truth will set you free</a:t>
          </a:r>
          <a:endParaRPr lang="en-US" sz="2200" kern="1200"/>
        </a:p>
      </dsp:txBody>
      <dsp:txXfrm>
        <a:off x="39050" y="1766586"/>
        <a:ext cx="6614648" cy="721850"/>
      </dsp:txXfrm>
    </dsp:sp>
    <dsp:sp modelId="{C1A62D56-693F-44CF-8DA7-828C9D8E893C}">
      <dsp:nvSpPr>
        <dsp:cNvPr id="0" name=""/>
        <dsp:cNvSpPr/>
      </dsp:nvSpPr>
      <dsp:spPr>
        <a:xfrm>
          <a:off x="0" y="2590847"/>
          <a:ext cx="6692748" cy="799950"/>
        </a:xfrm>
        <a:prstGeom prst="roundRect">
          <a:avLst/>
        </a:prstGeom>
        <a:gradFill rotWithShape="0">
          <a:gsLst>
            <a:gs pos="0">
              <a:schemeClr val="accent2">
                <a:hueOff val="1041310"/>
                <a:satOff val="-56518"/>
                <a:lumOff val="-3382"/>
                <a:alphaOff val="0"/>
                <a:tint val="94000"/>
                <a:satMod val="105000"/>
                <a:lumMod val="102000"/>
              </a:schemeClr>
            </a:gs>
            <a:gs pos="100000">
              <a:schemeClr val="accent2">
                <a:hueOff val="1041310"/>
                <a:satOff val="-56518"/>
                <a:lumOff val="-3382"/>
                <a:alphaOff val="0"/>
                <a:shade val="74000"/>
                <a:satMod val="128000"/>
                <a:lumMod val="100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b="1" kern="1200"/>
            <a:t>(33-36) Jesus answers their protest that they are already free.</a:t>
          </a:r>
          <a:endParaRPr lang="en-US" sz="2200" kern="1200"/>
        </a:p>
      </dsp:txBody>
      <dsp:txXfrm>
        <a:off x="39050" y="2629897"/>
        <a:ext cx="6614648" cy="721850"/>
      </dsp:txXfrm>
    </dsp:sp>
    <dsp:sp modelId="{285F401E-6F2E-44E5-97E3-3E80CC5F8D9B}">
      <dsp:nvSpPr>
        <dsp:cNvPr id="0" name=""/>
        <dsp:cNvSpPr/>
      </dsp:nvSpPr>
      <dsp:spPr>
        <a:xfrm>
          <a:off x="0" y="3454158"/>
          <a:ext cx="6692748" cy="799950"/>
        </a:xfrm>
        <a:prstGeom prst="roundRect">
          <a:avLst/>
        </a:prstGeom>
        <a:gradFill rotWithShape="0">
          <a:gsLst>
            <a:gs pos="0">
              <a:schemeClr val="accent2">
                <a:hueOff val="1388413"/>
                <a:satOff val="-75357"/>
                <a:lumOff val="-4509"/>
                <a:alphaOff val="0"/>
                <a:tint val="94000"/>
                <a:satMod val="105000"/>
                <a:lumMod val="102000"/>
              </a:schemeClr>
            </a:gs>
            <a:gs pos="100000">
              <a:schemeClr val="accent2">
                <a:hueOff val="1388413"/>
                <a:satOff val="-75357"/>
                <a:lumOff val="-4509"/>
                <a:alphaOff val="0"/>
                <a:shade val="74000"/>
                <a:satMod val="128000"/>
                <a:lumMod val="100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b="1" kern="1200"/>
            <a:t>(37-41a) They prove themselves to be unlike their father Abraham.</a:t>
          </a:r>
          <a:endParaRPr lang="en-US" sz="2200" kern="1200"/>
        </a:p>
      </dsp:txBody>
      <dsp:txXfrm>
        <a:off x="39050" y="3493208"/>
        <a:ext cx="6614648" cy="72185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332E30-E34A-4A8B-AF0D-6D0D85BC5FFA}" type="datetimeFigureOut">
              <a:rPr lang="en-US" smtClean="0"/>
              <a:t>4/26/2020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E80FAA-313B-4093-85C4-E14F913D0101}" type="slidenum">
              <a:rPr lang="en-US" smtClean="0"/>
              <a:t>‹#›</a:t>
            </a:fld>
            <a:endParaRPr lang="en-US"/>
          </a:p>
        </p:txBody>
      </p:sp>
    </p:spTree>
    <p:extLst>
      <p:ext uri="{BB962C8B-B14F-4D97-AF65-F5344CB8AC3E}">
        <p14:creationId xmlns:p14="http://schemas.microsoft.com/office/powerpoint/2010/main" val="2268208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biblia.com/bible/nasb95/Deut.%2011.16" TargetMode="External"/><Relationship Id="rId7" Type="http://schemas.openxmlformats.org/officeDocument/2006/relationships/hyperlink" Target="https://biblia.com/bible/nasb95/Gen.%2027.34-35" TargetMode="External"/><Relationship Id="rId2" Type="http://schemas.openxmlformats.org/officeDocument/2006/relationships/slide" Target="../slides/slide4.xml"/><Relationship Id="rId1" Type="http://schemas.openxmlformats.org/officeDocument/2006/relationships/notesMaster" Target="../notesMasters/notesMaster1.xml"/><Relationship Id="rId6" Type="http://schemas.openxmlformats.org/officeDocument/2006/relationships/hyperlink" Target="https://biblia.com/bible/nasb95/Eph.%205.6" TargetMode="External"/><Relationship Id="rId5" Type="http://schemas.openxmlformats.org/officeDocument/2006/relationships/hyperlink" Target="https://biblia.com/bible/nasb95/2%20Cor.%2011.3-4" TargetMode="External"/><Relationship Id="rId4" Type="http://schemas.openxmlformats.org/officeDocument/2006/relationships/hyperlink" Target="https://biblia.com/bible/nasb95/Rom.%207.9-11" TargetMode="Externa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ww.blueletterbible.org/search/preSearch.cfm?Criteria=John+8.33&amp;t=NKJV" TargetMode="External"/><Relationship Id="rId2" Type="http://schemas.openxmlformats.org/officeDocument/2006/relationships/slide" Target="../slides/slide7.xml"/><Relationship Id="rId1" Type="http://schemas.openxmlformats.org/officeDocument/2006/relationships/notesMaster" Target="../notesMasters/notesMaster1.xml"/><Relationship Id="rId4" Type="http://schemas.openxmlformats.org/officeDocument/2006/relationships/hyperlink" Target="https://www.blueletterbible.org/search/preSearch.cfm?Criteria=John+8.37&amp;t=NKJV"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Points to take note</a:t>
            </a:r>
          </a:p>
          <a:p>
            <a:r>
              <a:rPr lang="en-US" dirty="0"/>
              <a:t>They believed freedom was a freedom to do whatever they pleased – to be like God essentially. </a:t>
            </a:r>
          </a:p>
        </p:txBody>
      </p:sp>
      <p:sp>
        <p:nvSpPr>
          <p:cNvPr id="4" name="Slide Number Placeholder 3"/>
          <p:cNvSpPr>
            <a:spLocks noGrp="1"/>
          </p:cNvSpPr>
          <p:nvPr>
            <p:ph type="sldNum" sz="quarter" idx="5"/>
          </p:nvPr>
        </p:nvSpPr>
        <p:spPr/>
        <p:txBody>
          <a:bodyPr/>
          <a:lstStyle/>
          <a:p>
            <a:fld id="{37E80FAA-313B-4093-85C4-E14F913D0101}" type="slidenum">
              <a:rPr lang="en-US" smtClean="0"/>
              <a:t>2</a:t>
            </a:fld>
            <a:endParaRPr lang="en-US"/>
          </a:p>
        </p:txBody>
      </p:sp>
    </p:spTree>
    <p:extLst>
      <p:ext uri="{BB962C8B-B14F-4D97-AF65-F5344CB8AC3E}">
        <p14:creationId xmlns:p14="http://schemas.microsoft.com/office/powerpoint/2010/main" val="27778267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endParaRPr lang="en-US" dirty="0"/>
          </a:p>
          <a:p>
            <a:r>
              <a:rPr lang="en-US" dirty="0"/>
              <a:t>John 8</a:t>
            </a:r>
          </a:p>
          <a:p>
            <a:endParaRPr lang="en-US" sz="1200" b="1" i="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37E80FAA-313B-4093-85C4-E14F913D0101}" type="slidenum">
              <a:rPr lang="en-US" smtClean="0"/>
              <a:t>3</a:t>
            </a:fld>
            <a:endParaRPr lang="en-US"/>
          </a:p>
        </p:txBody>
      </p:sp>
    </p:spTree>
    <p:extLst>
      <p:ext uri="{BB962C8B-B14F-4D97-AF65-F5344CB8AC3E}">
        <p14:creationId xmlns:p14="http://schemas.microsoft.com/office/powerpoint/2010/main" val="11092668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Being deceived doesn’t save you from that consequences of that deception. </a:t>
            </a:r>
          </a:p>
          <a:p>
            <a:r>
              <a:rPr lang="en-US" sz="1200" b="0" i="0" u="none" strike="noStrike" kern="1200" dirty="0">
                <a:solidFill>
                  <a:schemeClr val="tx1"/>
                </a:solidFill>
                <a:effectLst/>
                <a:latin typeface="+mn-lt"/>
                <a:ea typeface="+mn-ea"/>
                <a:cs typeface="+mn-cs"/>
                <a:hlinkClick r:id="rId3"/>
              </a:rPr>
              <a:t>Deut. 11:16</a:t>
            </a:r>
            <a:r>
              <a:rPr lang="en-US" sz="1200" b="0" i="0" kern="1200" dirty="0">
                <a:solidFill>
                  <a:schemeClr val="tx1"/>
                </a:solidFill>
                <a:effectLst/>
                <a:latin typeface="+mn-lt"/>
                <a:ea typeface="+mn-ea"/>
                <a:cs typeface="+mn-cs"/>
              </a:rPr>
              <a:t>, "Beware, lest your hearts be deceived and you turn away and serve other gods and worship them."</a:t>
            </a:r>
          </a:p>
          <a:p>
            <a:pPr lvl="1"/>
            <a:r>
              <a:rPr lang="en-US" sz="1200" b="0" i="0" kern="1200" dirty="0">
                <a:solidFill>
                  <a:schemeClr val="tx1"/>
                </a:solidFill>
                <a:effectLst/>
                <a:latin typeface="+mn-lt"/>
                <a:ea typeface="+mn-ea"/>
                <a:cs typeface="+mn-cs"/>
              </a:rPr>
              <a:t>Though people are deceived and worship false gods, there will be no excuse for them on the Day of Judgment.</a:t>
            </a:r>
          </a:p>
          <a:p>
            <a:r>
              <a:rPr lang="en-US" sz="1200" b="0" i="0" u="none" strike="noStrike" kern="1200" dirty="0">
                <a:solidFill>
                  <a:schemeClr val="tx1"/>
                </a:solidFill>
                <a:effectLst/>
                <a:latin typeface="+mn-lt"/>
                <a:ea typeface="+mn-ea"/>
                <a:cs typeface="+mn-cs"/>
                <a:hlinkClick r:id="rId4"/>
              </a:rPr>
              <a:t>Rom. 7:9-11</a:t>
            </a:r>
            <a:r>
              <a:rPr lang="en-US" sz="1200" b="0" i="0" kern="1200" dirty="0">
                <a:solidFill>
                  <a:schemeClr val="tx1"/>
                </a:solidFill>
                <a:effectLst/>
                <a:latin typeface="+mn-lt"/>
                <a:ea typeface="+mn-ea"/>
                <a:cs typeface="+mn-cs"/>
              </a:rPr>
              <a:t>, "And I was once alive apart from the Law; but when the commandment came, sin became alive, and I died; </a:t>
            </a:r>
            <a:r>
              <a:rPr lang="en-US" sz="1200" b="0" i="0" kern="1200" baseline="30000" dirty="0">
                <a:solidFill>
                  <a:schemeClr val="tx1"/>
                </a:solidFill>
                <a:effectLst/>
                <a:latin typeface="+mn-lt"/>
                <a:ea typeface="+mn-ea"/>
                <a:cs typeface="+mn-cs"/>
              </a:rPr>
              <a:t>10</a:t>
            </a:r>
            <a:r>
              <a:rPr lang="en-US" sz="1200" b="0" i="0" kern="1200" dirty="0">
                <a:solidFill>
                  <a:schemeClr val="tx1"/>
                </a:solidFill>
                <a:effectLst/>
                <a:latin typeface="+mn-lt"/>
                <a:ea typeface="+mn-ea"/>
                <a:cs typeface="+mn-cs"/>
              </a:rPr>
              <a:t> and this commandment, which was to result in life, proved to result in death for me; </a:t>
            </a:r>
            <a:r>
              <a:rPr lang="en-US" sz="1200" b="0" i="0" kern="1200" baseline="30000" dirty="0">
                <a:solidFill>
                  <a:schemeClr val="tx1"/>
                </a:solidFill>
                <a:effectLst/>
                <a:latin typeface="+mn-lt"/>
                <a:ea typeface="+mn-ea"/>
                <a:cs typeface="+mn-cs"/>
              </a:rPr>
              <a:t>11</a:t>
            </a:r>
            <a:r>
              <a:rPr lang="en-US" sz="1200" b="0" i="0" kern="1200" dirty="0">
                <a:solidFill>
                  <a:schemeClr val="tx1"/>
                </a:solidFill>
                <a:effectLst/>
                <a:latin typeface="+mn-lt"/>
                <a:ea typeface="+mn-ea"/>
                <a:cs typeface="+mn-cs"/>
              </a:rPr>
              <a:t> for sin, taking opportunity through the commandment, deceived me, and through it killed me."</a:t>
            </a:r>
            <a:br>
              <a:rPr lang="en-US" sz="1200" b="0" i="0" kern="1200" dirty="0">
                <a:solidFill>
                  <a:schemeClr val="tx1"/>
                </a:solidFill>
                <a:effectLst/>
                <a:latin typeface="+mn-lt"/>
                <a:ea typeface="+mn-ea"/>
                <a:cs typeface="+mn-cs"/>
              </a:rPr>
            </a:br>
            <a:endParaRPr lang="en-US" sz="1200" b="0" i="0" kern="1200" dirty="0">
              <a:solidFill>
                <a:schemeClr val="tx1"/>
              </a:solidFill>
              <a:effectLst/>
              <a:latin typeface="+mn-lt"/>
              <a:ea typeface="+mn-ea"/>
              <a:cs typeface="+mn-cs"/>
            </a:endParaRPr>
          </a:p>
          <a:p>
            <a:pPr lvl="1"/>
            <a:r>
              <a:rPr lang="en-US" sz="1200" b="0" i="0" kern="1200" dirty="0">
                <a:solidFill>
                  <a:schemeClr val="tx1"/>
                </a:solidFill>
                <a:effectLst/>
                <a:latin typeface="+mn-lt"/>
                <a:ea typeface="+mn-ea"/>
                <a:cs typeface="+mn-cs"/>
              </a:rPr>
              <a:t>Paul's account of sin is personified but notice that though he said he was deceived by sin, it still killed him.  Being deceived still kills.</a:t>
            </a:r>
          </a:p>
          <a:p>
            <a:r>
              <a:rPr lang="en-US" sz="1200" b="0" i="0" u="none" strike="noStrike" kern="1200" dirty="0">
                <a:solidFill>
                  <a:schemeClr val="tx1"/>
                </a:solidFill>
                <a:effectLst/>
                <a:latin typeface="+mn-lt"/>
                <a:ea typeface="+mn-ea"/>
                <a:cs typeface="+mn-cs"/>
                <a:hlinkClick r:id="rId5"/>
              </a:rPr>
              <a:t>2 Cor. 11:3-4</a:t>
            </a:r>
            <a:r>
              <a:rPr lang="en-US" sz="1200" b="0" i="0" kern="1200" dirty="0">
                <a:solidFill>
                  <a:schemeClr val="tx1"/>
                </a:solidFill>
                <a:effectLst/>
                <a:latin typeface="+mn-lt"/>
                <a:ea typeface="+mn-ea"/>
                <a:cs typeface="+mn-cs"/>
              </a:rPr>
              <a:t>, "But I am afraid, lest as the serpent deceived Eve by his craftiness, your minds should be led astray from the simplicity and purity of devotion to Christ. 4 For if one comes and preaches another Jesus whom we have not preached, or you receive a different spirit which you have not received, or a different gospel which you have not accepted, you bear this beautifully."</a:t>
            </a:r>
            <a:br>
              <a:rPr lang="en-US" sz="1200" b="0" i="0" kern="1200" dirty="0">
                <a:solidFill>
                  <a:schemeClr val="tx1"/>
                </a:solidFill>
                <a:effectLst/>
                <a:latin typeface="+mn-lt"/>
                <a:ea typeface="+mn-ea"/>
                <a:cs typeface="+mn-cs"/>
              </a:rPr>
            </a:br>
            <a:endParaRPr lang="en-US" sz="1200" b="0" i="0" kern="1200" dirty="0">
              <a:solidFill>
                <a:schemeClr val="tx1"/>
              </a:solidFill>
              <a:effectLst/>
              <a:latin typeface="+mn-lt"/>
              <a:ea typeface="+mn-ea"/>
              <a:cs typeface="+mn-cs"/>
            </a:endParaRPr>
          </a:p>
          <a:p>
            <a:pPr lvl="1"/>
            <a:r>
              <a:rPr lang="en-US" sz="1200" b="0" i="0" kern="1200" dirty="0">
                <a:solidFill>
                  <a:schemeClr val="tx1"/>
                </a:solidFill>
                <a:effectLst/>
                <a:latin typeface="+mn-lt"/>
                <a:ea typeface="+mn-ea"/>
                <a:cs typeface="+mn-cs"/>
              </a:rPr>
              <a:t>Nowhere in these verses or the context surrounding them does believing in a false Christ and/or false gospel excuse the person from the consequences of that deception nor is that consequence said to be lessened.</a:t>
            </a:r>
          </a:p>
          <a:p>
            <a:r>
              <a:rPr lang="en-US" sz="1200" b="0" i="0" u="none" strike="noStrike" kern="1200" dirty="0">
                <a:solidFill>
                  <a:schemeClr val="tx1"/>
                </a:solidFill>
                <a:effectLst/>
                <a:latin typeface="+mn-lt"/>
                <a:ea typeface="+mn-ea"/>
                <a:cs typeface="+mn-cs"/>
                <a:hlinkClick r:id="rId6"/>
              </a:rPr>
              <a:t>Eph. 5:6</a:t>
            </a:r>
            <a:r>
              <a:rPr lang="en-US" sz="1200" b="0" i="0" kern="1200" dirty="0">
                <a:solidFill>
                  <a:schemeClr val="tx1"/>
                </a:solidFill>
                <a:effectLst/>
                <a:latin typeface="+mn-lt"/>
                <a:ea typeface="+mn-ea"/>
                <a:cs typeface="+mn-cs"/>
              </a:rPr>
              <a:t>, "Let no one deceive you with empty words, for because of these things the wrath of God comes upon the sons of disobedience."</a:t>
            </a:r>
            <a:br>
              <a:rPr lang="en-US" sz="1200" b="0" i="0" kern="1200" dirty="0">
                <a:solidFill>
                  <a:schemeClr val="tx1"/>
                </a:solidFill>
                <a:effectLst/>
                <a:latin typeface="+mn-lt"/>
                <a:ea typeface="+mn-ea"/>
                <a:cs typeface="+mn-cs"/>
              </a:rPr>
            </a:br>
            <a:endParaRPr lang="en-US" sz="1200" b="0" i="0" kern="1200" dirty="0">
              <a:solidFill>
                <a:schemeClr val="tx1"/>
              </a:solidFill>
              <a:effectLst/>
              <a:latin typeface="+mn-lt"/>
              <a:ea typeface="+mn-ea"/>
              <a:cs typeface="+mn-cs"/>
            </a:endParaRPr>
          </a:p>
          <a:p>
            <a:pPr lvl="1"/>
            <a:r>
              <a:rPr lang="en-US" sz="1200" b="0" i="0" kern="1200" dirty="0">
                <a:solidFill>
                  <a:schemeClr val="tx1"/>
                </a:solidFill>
                <a:effectLst/>
                <a:latin typeface="+mn-lt"/>
                <a:ea typeface="+mn-ea"/>
                <a:cs typeface="+mn-cs"/>
              </a:rPr>
              <a:t>We see that the wrath of God still comes upon those who are deceived.</a:t>
            </a:r>
          </a:p>
          <a:p>
            <a:r>
              <a:rPr lang="en-US" sz="1200" b="0" i="0" kern="1200" dirty="0">
                <a:solidFill>
                  <a:schemeClr val="tx1"/>
                </a:solidFill>
                <a:effectLst/>
                <a:latin typeface="+mn-lt"/>
                <a:ea typeface="+mn-ea"/>
                <a:cs typeface="+mn-cs"/>
              </a:rPr>
              <a:t>There is one more set of verses worth examining before we leave this topic.  When Jacob deceived his father Isaac and received the blessing that belonged to Esau, the blessing was not rescinded when the deception was discovered. "When Esau heard the words of his father, he cried out with an exceedingly great and bitter cry, and said to his father, “Bless me, even me also, O my father!” </a:t>
            </a:r>
            <a:r>
              <a:rPr lang="en-US" sz="1200" b="0" i="0" kern="1200" baseline="30000" dirty="0">
                <a:solidFill>
                  <a:schemeClr val="tx1"/>
                </a:solidFill>
                <a:effectLst/>
                <a:latin typeface="+mn-lt"/>
                <a:ea typeface="+mn-ea"/>
                <a:cs typeface="+mn-cs"/>
              </a:rPr>
              <a:t>35</a:t>
            </a:r>
            <a:r>
              <a:rPr lang="en-US" sz="1200" b="0" i="0" kern="1200" dirty="0">
                <a:solidFill>
                  <a:schemeClr val="tx1"/>
                </a:solidFill>
                <a:effectLst/>
                <a:latin typeface="+mn-lt"/>
                <a:ea typeface="+mn-ea"/>
                <a:cs typeface="+mn-cs"/>
              </a:rPr>
              <a:t> And he said, “Your brother came deceitfully, and has taken away your blessing." (</a:t>
            </a:r>
            <a:r>
              <a:rPr lang="en-US" sz="1200" b="0" i="0" u="none" strike="noStrike" kern="1200" dirty="0">
                <a:solidFill>
                  <a:schemeClr val="tx1"/>
                </a:solidFill>
                <a:effectLst/>
                <a:latin typeface="+mn-lt"/>
                <a:ea typeface="+mn-ea"/>
                <a:cs typeface="+mn-cs"/>
                <a:hlinkClick r:id="rId7"/>
              </a:rPr>
              <a:t>Gen. 27:34-35</a:t>
            </a:r>
            <a:r>
              <a:rPr lang="en-US" sz="1200" b="0" i="0" kern="1200" dirty="0">
                <a:solidFill>
                  <a:schemeClr val="tx1"/>
                </a:solidFill>
                <a:effectLst/>
                <a:latin typeface="+mn-lt"/>
                <a:ea typeface="+mn-ea"/>
                <a:cs typeface="+mn-cs"/>
              </a:rPr>
              <a:t>).  The point is that the effects wrought through deception are powerful and not lessened in consequence upon the one deceived even though it is from deception.</a:t>
            </a:r>
            <a:endParaRPr lang="en-US" dirty="0"/>
          </a:p>
        </p:txBody>
      </p:sp>
      <p:sp>
        <p:nvSpPr>
          <p:cNvPr id="4" name="Slide Number Placeholder 3"/>
          <p:cNvSpPr>
            <a:spLocks noGrp="1"/>
          </p:cNvSpPr>
          <p:nvPr>
            <p:ph type="sldNum" sz="quarter" idx="5"/>
          </p:nvPr>
        </p:nvSpPr>
        <p:spPr/>
        <p:txBody>
          <a:bodyPr/>
          <a:lstStyle/>
          <a:p>
            <a:fld id="{37E80FAA-313B-4093-85C4-E14F913D0101}" type="slidenum">
              <a:rPr lang="en-US" smtClean="0"/>
              <a:t>4</a:t>
            </a:fld>
            <a:endParaRPr lang="en-US"/>
          </a:p>
        </p:txBody>
      </p:sp>
    </p:spTree>
    <p:extLst>
      <p:ext uri="{BB962C8B-B14F-4D97-AF65-F5344CB8AC3E}">
        <p14:creationId xmlns:p14="http://schemas.microsoft.com/office/powerpoint/2010/main" val="38798599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Gods Wrath</a:t>
            </a:r>
          </a:p>
          <a:p>
            <a:r>
              <a:rPr lang="en-US" dirty="0"/>
              <a:t>Romans 1:18 - </a:t>
            </a:r>
            <a:endParaRPr lang="en-US" sz="1200" b="1" i="0" kern="1200" baseline="30000" dirty="0">
              <a:solidFill>
                <a:schemeClr val="tx1"/>
              </a:solidFill>
              <a:effectLst/>
              <a:latin typeface="+mn-lt"/>
              <a:ea typeface="+mn-ea"/>
              <a:cs typeface="+mn-cs"/>
            </a:endParaRPr>
          </a:p>
          <a:p>
            <a:r>
              <a:rPr lang="en-US" sz="1200" b="1" i="0" kern="1200" baseline="30000" dirty="0">
                <a:solidFill>
                  <a:schemeClr val="tx1"/>
                </a:solidFill>
                <a:effectLst/>
                <a:latin typeface="+mn-lt"/>
                <a:ea typeface="+mn-ea"/>
                <a:cs typeface="+mn-cs"/>
              </a:rPr>
              <a:t>18 </a:t>
            </a:r>
            <a:r>
              <a:rPr lang="en-US" sz="1200" b="0" i="0" kern="1200" dirty="0">
                <a:solidFill>
                  <a:schemeClr val="tx1"/>
                </a:solidFill>
                <a:effectLst/>
                <a:latin typeface="+mn-lt"/>
                <a:ea typeface="+mn-ea"/>
                <a:cs typeface="+mn-cs"/>
              </a:rPr>
              <a:t>For God’s wrath is revealed from heaven against all godlessness and unrighteousness of people who by their unrighteousness suppress the truth ( vs john 8:32 </a:t>
            </a:r>
            <a:r>
              <a:rPr lang="en-US" sz="1200" b="1" i="0" kern="1200" baseline="30000" dirty="0">
                <a:solidFill>
                  <a:schemeClr val="tx1"/>
                </a:solidFill>
                <a:effectLst/>
                <a:latin typeface="+mn-lt"/>
                <a:ea typeface="+mn-ea"/>
                <a:cs typeface="+mn-cs"/>
              </a:rPr>
              <a:t>32 </a:t>
            </a:r>
            <a:r>
              <a:rPr lang="en-US" sz="1200" b="0" i="0" kern="1200" dirty="0">
                <a:solidFill>
                  <a:schemeClr val="tx1"/>
                </a:solidFill>
                <a:effectLst/>
                <a:latin typeface="+mn-lt"/>
                <a:ea typeface="+mn-ea"/>
                <a:cs typeface="+mn-cs"/>
              </a:rPr>
              <a:t>You will know the truth, and the truth will set you free.” – suppress the truth = wrath vs acknowledging the truth = freedom</a:t>
            </a:r>
          </a:p>
          <a:p>
            <a:br>
              <a:rPr lang="en-US" dirty="0"/>
            </a:br>
            <a:endParaRPr lang="en-US" dirty="0"/>
          </a:p>
          <a:p>
            <a:endParaRPr lang="en-US" dirty="0"/>
          </a:p>
        </p:txBody>
      </p:sp>
      <p:sp>
        <p:nvSpPr>
          <p:cNvPr id="4" name="Slide Number Placeholder 3"/>
          <p:cNvSpPr>
            <a:spLocks noGrp="1"/>
          </p:cNvSpPr>
          <p:nvPr>
            <p:ph type="sldNum" sz="quarter" idx="5"/>
          </p:nvPr>
        </p:nvSpPr>
        <p:spPr/>
        <p:txBody>
          <a:bodyPr/>
          <a:lstStyle/>
          <a:p>
            <a:fld id="{37E80FAA-313B-4093-85C4-E14F913D0101}" type="slidenum">
              <a:rPr lang="en-US" smtClean="0"/>
              <a:t>6</a:t>
            </a:fld>
            <a:endParaRPr lang="en-US"/>
          </a:p>
        </p:txBody>
      </p:sp>
    </p:spTree>
    <p:extLst>
      <p:ext uri="{BB962C8B-B14F-4D97-AF65-F5344CB8AC3E}">
        <p14:creationId xmlns:p14="http://schemas.microsoft.com/office/powerpoint/2010/main" val="22459609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Let he that is without sin cast the first stone, this woman was GUILTY and deserving of Death.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Jesus responded by stating vs 10-11 </a:t>
            </a:r>
            <a:r>
              <a:rPr lang="en-US" sz="1200" b="1" i="0" kern="1200" dirty="0">
                <a:solidFill>
                  <a:schemeClr val="tx1"/>
                </a:solidFill>
                <a:effectLst/>
                <a:latin typeface="+mn-lt"/>
                <a:ea typeface="+mn-ea"/>
                <a:cs typeface="+mn-cs"/>
              </a:rPr>
              <a:t>When Jesus had raised Himself up and saw no one but the woman, He said to her, “Woman, where are those accusers of yours? Has no one condemned you?” She said, “No one, Lord.” And Jesus said to her, “Neither do I condemn you; go and sin no more.”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1" i="0" kern="1200" dirty="0">
                <a:solidFill>
                  <a:schemeClr val="tx1"/>
                </a:solidFill>
                <a:effectLst/>
                <a:latin typeface="+mn-lt"/>
                <a:ea typeface="+mn-ea"/>
                <a:cs typeface="+mn-cs"/>
              </a:rPr>
              <a:t>– </a:t>
            </a:r>
            <a:r>
              <a:rPr lang="en-US" sz="1200" b="1" i="0" u="sng" kern="1200" dirty="0">
                <a:solidFill>
                  <a:schemeClr val="tx1"/>
                </a:solidFill>
                <a:effectLst/>
                <a:latin typeface="+mn-lt"/>
                <a:ea typeface="+mn-ea"/>
                <a:cs typeface="+mn-cs"/>
              </a:rPr>
              <a:t>This woman guilty of adultery was set free. But in her Freedom – Jesus stated go and Sin no more</a:t>
            </a:r>
          </a:p>
          <a:p>
            <a:endParaRPr lang="en-US" dirty="0"/>
          </a:p>
          <a:p>
            <a:r>
              <a:rPr lang="en-US" dirty="0"/>
              <a:t>(31-32)</a:t>
            </a:r>
          </a:p>
          <a:p>
            <a:pPr fontAlgn="base"/>
            <a:r>
              <a:rPr lang="en-US" sz="1200" b="0" i="0" kern="1200" dirty="0">
                <a:solidFill>
                  <a:schemeClr val="tx1"/>
                </a:solidFill>
                <a:effectLst/>
                <a:latin typeface="+mn-lt"/>
                <a:ea typeface="+mn-ea"/>
                <a:cs typeface="+mn-cs"/>
              </a:rPr>
              <a:t>b. </a:t>
            </a:r>
            <a:r>
              <a:rPr lang="en-US" sz="1200" b="1" i="0" kern="1200" dirty="0">
                <a:solidFill>
                  <a:schemeClr val="tx1"/>
                </a:solidFill>
                <a:effectLst/>
                <a:latin typeface="+mn-lt"/>
                <a:ea typeface="+mn-ea"/>
                <a:cs typeface="+mn-cs"/>
              </a:rPr>
              <a:t>If you abide in My word, you are My disciples indeed</a:t>
            </a:r>
            <a:r>
              <a:rPr lang="en-US" sz="1200" b="0" i="0" kern="1200" dirty="0">
                <a:solidFill>
                  <a:schemeClr val="tx1"/>
                </a:solidFill>
                <a:effectLst/>
                <a:latin typeface="+mn-lt"/>
                <a:ea typeface="+mn-ea"/>
                <a:cs typeface="+mn-cs"/>
              </a:rPr>
              <a:t>: If we will be Jesus’ disciples, we </a:t>
            </a:r>
            <a:r>
              <a:rPr lang="en-US" sz="1200" b="0" i="1" kern="1200" dirty="0">
                <a:solidFill>
                  <a:schemeClr val="tx1"/>
                </a:solidFill>
                <a:effectLst/>
                <a:latin typeface="+mn-lt"/>
                <a:ea typeface="+mn-ea"/>
                <a:cs typeface="+mn-cs"/>
              </a:rPr>
              <a:t>must</a:t>
            </a:r>
            <a:r>
              <a:rPr lang="en-US" sz="1200" b="0" i="0" kern="1200" dirty="0">
                <a:solidFill>
                  <a:schemeClr val="tx1"/>
                </a:solidFill>
                <a:effectLst/>
                <a:latin typeface="+mn-lt"/>
                <a:ea typeface="+mn-ea"/>
                <a:cs typeface="+mn-cs"/>
              </a:rPr>
              <a:t> abide in His word. There is no other way. To be a follower of Jesus – the Word made flesh – is to </a:t>
            </a:r>
            <a:r>
              <a:rPr lang="en-US" sz="1200" b="1" i="0" kern="1200" dirty="0">
                <a:solidFill>
                  <a:schemeClr val="tx1"/>
                </a:solidFill>
                <a:effectLst/>
                <a:latin typeface="+mn-lt"/>
                <a:ea typeface="+mn-ea"/>
                <a:cs typeface="+mn-cs"/>
              </a:rPr>
              <a:t>abide</a:t>
            </a:r>
            <a:r>
              <a:rPr lang="en-US" sz="1200" b="0" i="0" kern="1200" dirty="0">
                <a:solidFill>
                  <a:schemeClr val="tx1"/>
                </a:solidFill>
                <a:effectLst/>
                <a:latin typeface="+mn-lt"/>
                <a:ea typeface="+mn-ea"/>
                <a:cs typeface="+mn-cs"/>
              </a:rPr>
              <a:t> (to live in, to dwell in, to make your home in) His </a:t>
            </a:r>
            <a:r>
              <a:rPr lang="en-US" sz="1200" b="1" i="0" kern="1200" dirty="0">
                <a:solidFill>
                  <a:schemeClr val="tx1"/>
                </a:solidFill>
                <a:effectLst/>
                <a:latin typeface="+mn-lt"/>
                <a:ea typeface="+mn-ea"/>
                <a:cs typeface="+mn-cs"/>
              </a:rPr>
              <a:t>word</a:t>
            </a:r>
            <a:r>
              <a:rPr lang="en-US" sz="1200" b="0" i="0" kern="1200" dirty="0">
                <a:solidFill>
                  <a:schemeClr val="tx1"/>
                </a:solidFill>
                <a:effectLst/>
                <a:latin typeface="+mn-lt"/>
                <a:ea typeface="+mn-ea"/>
                <a:cs typeface="+mn-cs"/>
              </a:rPr>
              <a:t>.</a:t>
            </a:r>
          </a:p>
          <a:p>
            <a:pPr fontAlgn="base"/>
            <a:r>
              <a:rPr lang="en-US" sz="1200" b="0" i="0" kern="1200" dirty="0" err="1">
                <a:solidFill>
                  <a:schemeClr val="tx1"/>
                </a:solidFill>
                <a:effectLst/>
                <a:latin typeface="+mn-lt"/>
                <a:ea typeface="+mn-ea"/>
                <a:cs typeface="+mn-cs"/>
              </a:rPr>
              <a:t>i</a:t>
            </a:r>
            <a:r>
              <a:rPr lang="en-US" sz="1200" b="0" i="0" kern="1200" dirty="0">
                <a:solidFill>
                  <a:schemeClr val="tx1"/>
                </a:solidFill>
                <a:effectLst/>
                <a:latin typeface="+mn-lt"/>
                <a:ea typeface="+mn-ea"/>
                <a:cs typeface="+mn-cs"/>
              </a:rPr>
              <a:t>. </a:t>
            </a:r>
            <a:r>
              <a:rPr lang="en-US" sz="1200" b="1" i="0" kern="1200" dirty="0">
                <a:solidFill>
                  <a:schemeClr val="tx1"/>
                </a:solidFill>
                <a:effectLst/>
                <a:latin typeface="+mn-lt"/>
                <a:ea typeface="+mn-ea"/>
                <a:cs typeface="+mn-cs"/>
              </a:rPr>
              <a:t>If you abide in My word</a:t>
            </a:r>
            <a:r>
              <a:rPr lang="en-US" sz="1200" b="0" i="0" kern="1200" dirty="0">
                <a:solidFill>
                  <a:schemeClr val="tx1"/>
                </a:solidFill>
                <a:effectLst/>
                <a:latin typeface="+mn-lt"/>
                <a:ea typeface="+mn-ea"/>
                <a:cs typeface="+mn-cs"/>
              </a:rPr>
              <a:t>: “To those who have just been described as believing on Him Jesus went on to say, ‘If you’ – emphasized in distinction from those who had not believed – ‘abide in my word’ – not content with making the first step towards faith and obedience – ‘then’ – but not till then – ‘are ye really my disciples.’” (</a:t>
            </a:r>
            <a:r>
              <a:rPr lang="en-US" sz="1200" b="0" i="0" kern="1200" dirty="0" err="1">
                <a:solidFill>
                  <a:schemeClr val="tx1"/>
                </a:solidFill>
                <a:effectLst/>
                <a:latin typeface="+mn-lt"/>
                <a:ea typeface="+mn-ea"/>
                <a:cs typeface="+mn-cs"/>
              </a:rPr>
              <a:t>Dods</a:t>
            </a:r>
            <a:r>
              <a:rPr lang="en-US" sz="1200" b="0" i="0" kern="1200" dirty="0">
                <a:solidFill>
                  <a:schemeClr val="tx1"/>
                </a:solidFill>
                <a:effectLst/>
                <a:latin typeface="+mn-lt"/>
                <a:ea typeface="+mn-ea"/>
                <a:cs typeface="+mn-cs"/>
              </a:rPr>
              <a:t>)</a:t>
            </a:r>
          </a:p>
          <a:p>
            <a:pPr fontAlgn="base"/>
            <a:r>
              <a:rPr lang="en-US" sz="1200" b="0" i="0" kern="1200" dirty="0">
                <a:solidFill>
                  <a:schemeClr val="tx1"/>
                </a:solidFill>
                <a:effectLst/>
                <a:latin typeface="+mn-lt"/>
                <a:ea typeface="+mn-ea"/>
                <a:cs typeface="+mn-cs"/>
              </a:rPr>
              <a:t>ii. Tasker described what it means to </a:t>
            </a:r>
            <a:r>
              <a:rPr lang="en-US" sz="1200" b="1" i="0" kern="1200" dirty="0">
                <a:solidFill>
                  <a:schemeClr val="tx1"/>
                </a:solidFill>
                <a:effectLst/>
                <a:latin typeface="+mn-lt"/>
                <a:ea typeface="+mn-ea"/>
                <a:cs typeface="+mn-cs"/>
              </a:rPr>
              <a:t>abide</a:t>
            </a:r>
            <a:r>
              <a:rPr lang="en-US" sz="1200" b="0" i="0" kern="1200" dirty="0">
                <a:solidFill>
                  <a:schemeClr val="tx1"/>
                </a:solidFill>
                <a:effectLst/>
                <a:latin typeface="+mn-lt"/>
                <a:ea typeface="+mn-ea"/>
                <a:cs typeface="+mn-cs"/>
              </a:rPr>
              <a:t> in His </a:t>
            </a:r>
            <a:r>
              <a:rPr lang="en-US" sz="1200" b="1" i="0" kern="1200" dirty="0">
                <a:solidFill>
                  <a:schemeClr val="tx1"/>
                </a:solidFill>
                <a:effectLst/>
                <a:latin typeface="+mn-lt"/>
                <a:ea typeface="+mn-ea"/>
                <a:cs typeface="+mn-cs"/>
              </a:rPr>
              <a:t>word</a:t>
            </a:r>
            <a:r>
              <a:rPr lang="en-US" sz="1200" b="0" i="0" kern="1200" dirty="0">
                <a:solidFill>
                  <a:schemeClr val="tx1"/>
                </a:solidFill>
                <a:effectLst/>
                <a:latin typeface="+mn-lt"/>
                <a:ea typeface="+mn-ea"/>
                <a:cs typeface="+mn-cs"/>
              </a:rPr>
              <a:t>: “Welcoming it, being at home with it, and living with it so continuously that it becomes part of the believer’s life, a permanent influence and stimulus in every fresh advance in goodness and holiness.” (Tasker)</a:t>
            </a:r>
          </a:p>
          <a:p>
            <a:pPr fontAlgn="base"/>
            <a:r>
              <a:rPr lang="en-US" sz="1200" b="0" i="0" kern="1200" dirty="0">
                <a:solidFill>
                  <a:schemeClr val="tx1"/>
                </a:solidFill>
                <a:effectLst/>
                <a:latin typeface="+mn-lt"/>
                <a:ea typeface="+mn-ea"/>
                <a:cs typeface="+mn-cs"/>
              </a:rPr>
              <a:t>iii. This too is another statement reflecting the unity between the Father and the Son. Jesus called men to abide in </a:t>
            </a:r>
            <a:r>
              <a:rPr lang="en-US" sz="1200" b="0" i="1" kern="1200" dirty="0">
                <a:solidFill>
                  <a:schemeClr val="tx1"/>
                </a:solidFill>
                <a:effectLst/>
                <a:latin typeface="+mn-lt"/>
                <a:ea typeface="+mn-ea"/>
                <a:cs typeface="+mn-cs"/>
              </a:rPr>
              <a:t>His</a:t>
            </a:r>
            <a:r>
              <a:rPr lang="en-US" sz="1200" b="0" i="0" kern="1200" dirty="0">
                <a:solidFill>
                  <a:schemeClr val="tx1"/>
                </a:solidFill>
                <a:effectLst/>
                <a:latin typeface="+mn-lt"/>
                <a:ea typeface="+mn-ea"/>
                <a:cs typeface="+mn-cs"/>
              </a:rPr>
              <a:t> word. In the mouth of anyone other than Jesus, these words would be absurd.</a:t>
            </a:r>
          </a:p>
          <a:p>
            <a:pPr fontAlgn="base"/>
            <a:r>
              <a:rPr lang="en-US" sz="1200" b="0" i="0" kern="1200" dirty="0">
                <a:solidFill>
                  <a:schemeClr val="tx1"/>
                </a:solidFill>
                <a:effectLst/>
                <a:latin typeface="+mn-lt"/>
                <a:ea typeface="+mn-ea"/>
                <a:cs typeface="+mn-cs"/>
              </a:rPr>
              <a:t>iv. “Our treatment of our Lord’s words discriminates us: He that hath my commandments, and </a:t>
            </a:r>
            <a:r>
              <a:rPr lang="en-US" sz="1200" b="0" i="0" kern="1200" dirty="0" err="1">
                <a:solidFill>
                  <a:schemeClr val="tx1"/>
                </a:solidFill>
                <a:effectLst/>
                <a:latin typeface="+mn-lt"/>
                <a:ea typeface="+mn-ea"/>
                <a:cs typeface="+mn-cs"/>
              </a:rPr>
              <a:t>keepeth</a:t>
            </a:r>
            <a:r>
              <a:rPr lang="en-US" sz="1200" b="0" i="0" kern="1200" dirty="0">
                <a:solidFill>
                  <a:schemeClr val="tx1"/>
                </a:solidFill>
                <a:effectLst/>
                <a:latin typeface="+mn-lt"/>
                <a:ea typeface="+mn-ea"/>
                <a:cs typeface="+mn-cs"/>
              </a:rPr>
              <a:t> them, is he that loveth Me.” (Meyer)</a:t>
            </a:r>
          </a:p>
          <a:p>
            <a:pPr fontAlgn="base"/>
            <a:r>
              <a:rPr lang="en-US" sz="1200" b="0" i="0" kern="1200" dirty="0">
                <a:solidFill>
                  <a:schemeClr val="tx1"/>
                </a:solidFill>
                <a:effectLst/>
                <a:latin typeface="+mn-lt"/>
                <a:ea typeface="+mn-ea"/>
                <a:cs typeface="+mn-cs"/>
              </a:rPr>
              <a:t>c. </a:t>
            </a:r>
            <a:r>
              <a:rPr lang="en-US" sz="1200" b="1" i="0" kern="1200" dirty="0">
                <a:solidFill>
                  <a:schemeClr val="tx1"/>
                </a:solidFill>
                <a:effectLst/>
                <a:latin typeface="+mn-lt"/>
                <a:ea typeface="+mn-ea"/>
                <a:cs typeface="+mn-cs"/>
              </a:rPr>
              <a:t>You shall know the truth, and the truth shall make you free</a:t>
            </a:r>
            <a:r>
              <a:rPr lang="en-US" sz="1200" b="0" i="0" kern="1200" dirty="0">
                <a:solidFill>
                  <a:schemeClr val="tx1"/>
                </a:solidFill>
                <a:effectLst/>
                <a:latin typeface="+mn-lt"/>
                <a:ea typeface="+mn-ea"/>
                <a:cs typeface="+mn-cs"/>
              </a:rPr>
              <a:t>: This is the result of abiding in the word of Jesus. We prove ourselves to be His disciples and we </a:t>
            </a:r>
            <a:r>
              <a:rPr lang="en-US" sz="1200" b="1" i="0" kern="1200" dirty="0">
                <a:solidFill>
                  <a:schemeClr val="tx1"/>
                </a:solidFill>
                <a:effectLst/>
                <a:latin typeface="+mn-lt"/>
                <a:ea typeface="+mn-ea"/>
                <a:cs typeface="+mn-cs"/>
              </a:rPr>
              <a:t>know the truth</a:t>
            </a:r>
            <a:r>
              <a:rPr lang="en-US" sz="1200" b="0" i="0" kern="1200" dirty="0">
                <a:solidFill>
                  <a:schemeClr val="tx1"/>
                </a:solidFill>
                <a:effectLst/>
                <a:latin typeface="+mn-lt"/>
                <a:ea typeface="+mn-ea"/>
                <a:cs typeface="+mn-cs"/>
              </a:rPr>
              <a:t>, and God works His freedom in our life through His </a:t>
            </a:r>
            <a:r>
              <a:rPr lang="en-US" sz="1200" b="1" i="0" kern="1200" dirty="0">
                <a:solidFill>
                  <a:schemeClr val="tx1"/>
                </a:solidFill>
                <a:effectLst/>
                <a:latin typeface="+mn-lt"/>
                <a:ea typeface="+mn-ea"/>
                <a:cs typeface="+mn-cs"/>
              </a:rPr>
              <a:t>truth</a:t>
            </a:r>
            <a:r>
              <a:rPr lang="en-US" sz="1200" b="0" i="0" kern="1200" dirty="0">
                <a:solidFill>
                  <a:schemeClr val="tx1"/>
                </a:solidFill>
                <a:effectLst/>
                <a:latin typeface="+mn-lt"/>
                <a:ea typeface="+mn-ea"/>
                <a:cs typeface="+mn-cs"/>
              </a:rPr>
              <a:t>. The freedom Jesus spoke of doesn’t come from just an academic pursuit of truth in general; but from abiding in His word and being His disciple.</a:t>
            </a:r>
          </a:p>
          <a:p>
            <a:pPr marL="285750" indent="-285750">
              <a:buAutoNum type="romanLcPeriod"/>
            </a:pPr>
            <a:r>
              <a:rPr lang="en-US" sz="1200" b="0" i="0" kern="1200" dirty="0">
                <a:solidFill>
                  <a:schemeClr val="tx1"/>
                </a:solidFill>
                <a:effectLst/>
                <a:latin typeface="+mn-lt"/>
                <a:ea typeface="+mn-ea"/>
                <a:cs typeface="+mn-cs"/>
              </a:rPr>
              <a:t>There is nothing like the freedom we can have in Jesus. No money can buy it, no status can obtain it, no works can earn it, and nothing can match it. It is tragic that not every Christian experiences this freedom, which can never be found except by abiding in God’s word and being Jesus’ disciple.</a:t>
            </a:r>
          </a:p>
          <a:p>
            <a:pPr marL="285750" indent="-285750">
              <a:buAutoNum type="romanLcPeriod"/>
            </a:pPr>
            <a:endParaRPr lang="en-US" sz="1200" b="0" i="0" kern="1200" dirty="0">
              <a:solidFill>
                <a:schemeClr val="tx1"/>
              </a:solidFill>
              <a:effectLst/>
              <a:latin typeface="+mn-lt"/>
              <a:ea typeface="+mn-ea"/>
              <a:cs typeface="+mn-cs"/>
            </a:endParaRPr>
          </a:p>
          <a:p>
            <a:pPr marL="285750" indent="-285750">
              <a:buAutoNum type="romanLcPeriod"/>
            </a:pPr>
            <a:endParaRPr lang="en-US" sz="1200" b="0" i="0" kern="1200" dirty="0">
              <a:solidFill>
                <a:schemeClr val="tx1"/>
              </a:solidFill>
              <a:effectLst/>
              <a:latin typeface="+mn-lt"/>
              <a:ea typeface="+mn-ea"/>
              <a:cs typeface="+mn-cs"/>
            </a:endParaRPr>
          </a:p>
          <a:p>
            <a:pPr fontAlgn="base"/>
            <a:r>
              <a:rPr lang="en-US" sz="1200" b="1" i="0" kern="1200" dirty="0">
                <a:solidFill>
                  <a:schemeClr val="tx1"/>
                </a:solidFill>
                <a:effectLst/>
                <a:latin typeface="+mn-lt"/>
                <a:ea typeface="+mn-ea"/>
                <a:cs typeface="+mn-cs"/>
              </a:rPr>
              <a:t>33-36</a:t>
            </a:r>
          </a:p>
          <a:p>
            <a:pPr fontAlgn="base"/>
            <a:r>
              <a:rPr lang="en-US" sz="1200" b="1" i="0" kern="1200" dirty="0">
                <a:solidFill>
                  <a:schemeClr val="tx1"/>
                </a:solidFill>
                <a:effectLst/>
                <a:latin typeface="+mn-lt"/>
                <a:ea typeface="+mn-ea"/>
                <a:cs typeface="+mn-cs"/>
              </a:rPr>
              <a:t>They answered Him, “We are Abraham’s descendants, and have never been in bondage to anyone. How </a:t>
            </a:r>
            <a:r>
              <a:rPr lang="en-US" sz="1200" b="1" i="1" kern="1200" dirty="0">
                <a:solidFill>
                  <a:schemeClr val="tx1"/>
                </a:solidFill>
                <a:effectLst/>
                <a:latin typeface="+mn-lt"/>
                <a:ea typeface="+mn-ea"/>
                <a:cs typeface="+mn-cs"/>
              </a:rPr>
              <a:t>can </a:t>
            </a:r>
            <a:r>
              <a:rPr lang="en-US" sz="1200" b="1" i="0" kern="1200" dirty="0">
                <a:solidFill>
                  <a:schemeClr val="tx1"/>
                </a:solidFill>
                <a:effectLst/>
                <a:latin typeface="+mn-lt"/>
                <a:ea typeface="+mn-ea"/>
                <a:cs typeface="+mn-cs"/>
              </a:rPr>
              <a:t>you say, ‘You will be made free’?” Jesus answered them, “Most assuredly, I say to you, whoever commits sin is a slave of sin. And a slave does not abide in the house forever, </a:t>
            </a:r>
            <a:r>
              <a:rPr lang="en-US" sz="1200" b="1" i="1" kern="1200" dirty="0">
                <a:solidFill>
                  <a:schemeClr val="tx1"/>
                </a:solidFill>
                <a:effectLst/>
                <a:latin typeface="+mn-lt"/>
                <a:ea typeface="+mn-ea"/>
                <a:cs typeface="+mn-cs"/>
              </a:rPr>
              <a:t>but </a:t>
            </a:r>
            <a:r>
              <a:rPr lang="en-US" sz="1200" b="1" i="0" kern="1200" dirty="0">
                <a:solidFill>
                  <a:schemeClr val="tx1"/>
                </a:solidFill>
                <a:effectLst/>
                <a:latin typeface="+mn-lt"/>
                <a:ea typeface="+mn-ea"/>
                <a:cs typeface="+mn-cs"/>
              </a:rPr>
              <a:t>a son abides forever. Therefore if the Son makes you free, you shall be free indeed.”</a:t>
            </a:r>
            <a:endParaRPr lang="en-US" sz="1200" b="0" i="0" kern="1200" dirty="0">
              <a:solidFill>
                <a:schemeClr val="tx1"/>
              </a:solidFill>
              <a:effectLst/>
              <a:latin typeface="+mn-lt"/>
              <a:ea typeface="+mn-ea"/>
              <a:cs typeface="+mn-cs"/>
            </a:endParaRPr>
          </a:p>
          <a:p>
            <a:pPr fontAlgn="base"/>
            <a:r>
              <a:rPr lang="en-US" sz="1200" b="0" i="0" kern="1200" dirty="0">
                <a:solidFill>
                  <a:schemeClr val="tx1"/>
                </a:solidFill>
                <a:effectLst/>
                <a:latin typeface="+mn-lt"/>
                <a:ea typeface="+mn-ea"/>
                <a:cs typeface="+mn-cs"/>
              </a:rPr>
              <a:t>a. </a:t>
            </a:r>
            <a:r>
              <a:rPr lang="en-US" sz="1200" b="1" i="0" kern="1200" dirty="0">
                <a:solidFill>
                  <a:schemeClr val="tx1"/>
                </a:solidFill>
                <a:effectLst/>
                <a:latin typeface="+mn-lt"/>
                <a:ea typeface="+mn-ea"/>
                <a:cs typeface="+mn-cs"/>
              </a:rPr>
              <a:t>We are Abraham’s descendants, and have never been in bondage to anyone</a:t>
            </a:r>
            <a:r>
              <a:rPr lang="en-US" sz="1200" b="0" i="0" kern="1200" dirty="0">
                <a:solidFill>
                  <a:schemeClr val="tx1"/>
                </a:solidFill>
                <a:effectLst/>
                <a:latin typeface="+mn-lt"/>
                <a:ea typeface="+mn-ea"/>
                <a:cs typeface="+mn-cs"/>
              </a:rPr>
              <a:t>: The reaction of the religious leaders wasn’t, “That’s wonderful! Tell us more about what it means to be free by trusting in Your word.” Instead they reacted, </a:t>
            </a:r>
            <a:r>
              <a:rPr lang="en-US" sz="1200" b="0" i="1" kern="1200" dirty="0">
                <a:solidFill>
                  <a:schemeClr val="tx1"/>
                </a:solidFill>
                <a:effectLst/>
                <a:latin typeface="+mn-lt"/>
                <a:ea typeface="+mn-ea"/>
                <a:cs typeface="+mn-cs"/>
              </a:rPr>
              <a:t>we don’t need this. We’re good</a:t>
            </a:r>
            <a:r>
              <a:rPr lang="en-US" sz="1200" b="0" i="0" kern="1200" dirty="0">
                <a:solidFill>
                  <a:schemeClr val="tx1"/>
                </a:solidFill>
                <a:effectLst/>
                <a:latin typeface="+mn-lt"/>
                <a:ea typeface="+mn-ea"/>
                <a:cs typeface="+mn-cs"/>
              </a:rPr>
              <a:t>.</a:t>
            </a:r>
          </a:p>
          <a:p>
            <a:pPr fontAlgn="base"/>
            <a:r>
              <a:rPr lang="en-US" sz="1200" b="0" i="0" kern="1200" dirty="0">
                <a:solidFill>
                  <a:schemeClr val="tx1"/>
                </a:solidFill>
                <a:effectLst/>
                <a:latin typeface="+mn-lt"/>
                <a:ea typeface="+mn-ea"/>
                <a:cs typeface="+mn-cs"/>
              </a:rPr>
              <a:t>b. </a:t>
            </a:r>
            <a:r>
              <a:rPr lang="en-US" sz="1200" b="1" i="0" kern="1200" dirty="0">
                <a:solidFill>
                  <a:schemeClr val="tx1"/>
                </a:solidFill>
                <a:effectLst/>
                <a:latin typeface="+mn-lt"/>
                <a:ea typeface="+mn-ea"/>
                <a:cs typeface="+mn-cs"/>
              </a:rPr>
              <a:t>Whoever commits sin is a slave of sin</a:t>
            </a:r>
            <a:r>
              <a:rPr lang="en-US" sz="1200" b="0" i="0" kern="1200" dirty="0">
                <a:solidFill>
                  <a:schemeClr val="tx1"/>
                </a:solidFill>
                <a:effectLst/>
                <a:latin typeface="+mn-lt"/>
                <a:ea typeface="+mn-ea"/>
                <a:cs typeface="+mn-cs"/>
              </a:rPr>
              <a:t>: </a:t>
            </a:r>
            <a:r>
              <a:rPr lang="en-US" sz="1200" b="1" i="0" kern="1200" dirty="0">
                <a:solidFill>
                  <a:schemeClr val="tx1"/>
                </a:solidFill>
                <a:effectLst/>
                <a:latin typeface="+mn-lt"/>
                <a:ea typeface="+mn-ea"/>
                <a:cs typeface="+mn-cs"/>
              </a:rPr>
              <a:t>Sin</a:t>
            </a:r>
            <a:r>
              <a:rPr lang="en-US" sz="1200" b="0" i="0" kern="1200" dirty="0">
                <a:solidFill>
                  <a:schemeClr val="tx1"/>
                </a:solidFill>
                <a:effectLst/>
                <a:latin typeface="+mn-lt"/>
                <a:ea typeface="+mn-ea"/>
                <a:cs typeface="+mn-cs"/>
              </a:rPr>
              <a:t> in this passage is in a verb tense indicating a habitual, continual action. The person in habitual sin is a slave of sin.</a:t>
            </a:r>
          </a:p>
          <a:p>
            <a:pPr fontAlgn="base"/>
            <a:r>
              <a:rPr lang="en-US" sz="1200" b="0" i="0" kern="1200" dirty="0" err="1">
                <a:solidFill>
                  <a:schemeClr val="tx1"/>
                </a:solidFill>
                <a:effectLst/>
                <a:latin typeface="+mn-lt"/>
                <a:ea typeface="+mn-ea"/>
                <a:cs typeface="+mn-cs"/>
              </a:rPr>
              <a:t>i</a:t>
            </a:r>
            <a:r>
              <a:rPr lang="en-US" sz="1200" b="0" i="0" kern="1200" dirty="0">
                <a:solidFill>
                  <a:schemeClr val="tx1"/>
                </a:solidFill>
                <a:effectLst/>
                <a:latin typeface="+mn-lt"/>
                <a:ea typeface="+mn-ea"/>
                <a:cs typeface="+mn-cs"/>
              </a:rPr>
              <a:t>. “The participial construction ‘everyone who sins’ is in the present tense, which implies a continual habit of sinning rather than an occasional lapse.” (</a:t>
            </a:r>
            <a:r>
              <a:rPr lang="en-US" sz="1200" b="0" i="0" kern="1200" dirty="0" err="1">
                <a:solidFill>
                  <a:schemeClr val="tx1"/>
                </a:solidFill>
                <a:effectLst/>
                <a:latin typeface="+mn-lt"/>
                <a:ea typeface="+mn-ea"/>
                <a:cs typeface="+mn-cs"/>
              </a:rPr>
              <a:t>Tenney</a:t>
            </a:r>
            <a:r>
              <a:rPr lang="en-US" sz="1200" b="0" i="0" kern="1200" dirty="0">
                <a:solidFill>
                  <a:schemeClr val="tx1"/>
                </a:solidFill>
                <a:effectLst/>
                <a:latin typeface="+mn-lt"/>
                <a:ea typeface="+mn-ea"/>
                <a:cs typeface="+mn-cs"/>
              </a:rPr>
              <a:t>)</a:t>
            </a:r>
          </a:p>
          <a:p>
            <a:pPr fontAlgn="base"/>
            <a:r>
              <a:rPr lang="en-US" sz="1200" b="0" i="0" kern="1200" dirty="0">
                <a:solidFill>
                  <a:schemeClr val="tx1"/>
                </a:solidFill>
                <a:effectLst/>
                <a:latin typeface="+mn-lt"/>
                <a:ea typeface="+mn-ea"/>
                <a:cs typeface="+mn-cs"/>
              </a:rPr>
              <a:t>ii. “There is another kind of slavery than social or economic slavery. Sin is a slave-master, and it is possible even for people who think of themselves as free to be enslaved in sin.” (Bruce)</a:t>
            </a:r>
          </a:p>
          <a:p>
            <a:pPr fontAlgn="base"/>
            <a:r>
              <a:rPr lang="en-US" sz="1200" b="0" i="0" kern="1200" dirty="0">
                <a:solidFill>
                  <a:schemeClr val="tx1"/>
                </a:solidFill>
                <a:effectLst/>
                <a:latin typeface="+mn-lt"/>
                <a:ea typeface="+mn-ea"/>
                <a:cs typeface="+mn-cs"/>
              </a:rPr>
              <a:t>iii. “It is far commoner for man never to have done some given evil, never to have got drunk, never to have stolen, or the like, than to have done it only once.” (Maclaren)</a:t>
            </a:r>
          </a:p>
          <a:p>
            <a:pPr fontAlgn="base"/>
            <a:r>
              <a:rPr lang="en-US" sz="1200" b="0" i="0" kern="1200" dirty="0">
                <a:solidFill>
                  <a:schemeClr val="tx1"/>
                </a:solidFill>
                <a:effectLst/>
                <a:latin typeface="+mn-lt"/>
                <a:ea typeface="+mn-ea"/>
                <a:cs typeface="+mn-cs"/>
              </a:rPr>
              <a:t>iv. “We should not minimize the force of ‘bondservant’. It does not mean a person who is paid wages and who has a considerable area of freedom. It means a slave.” (Morris)</a:t>
            </a:r>
          </a:p>
          <a:p>
            <a:pPr fontAlgn="base"/>
            <a:r>
              <a:rPr lang="en-US" sz="1200" b="0" i="0" kern="1200" dirty="0">
                <a:solidFill>
                  <a:schemeClr val="tx1"/>
                </a:solidFill>
                <a:effectLst/>
                <a:latin typeface="+mn-lt"/>
                <a:ea typeface="+mn-ea"/>
                <a:cs typeface="+mn-cs"/>
              </a:rPr>
              <a:t>c. </a:t>
            </a:r>
            <a:r>
              <a:rPr lang="en-US" sz="1200" b="1" i="0" kern="1200" dirty="0">
                <a:solidFill>
                  <a:schemeClr val="tx1"/>
                </a:solidFill>
                <a:effectLst/>
                <a:latin typeface="+mn-lt"/>
                <a:ea typeface="+mn-ea"/>
                <a:cs typeface="+mn-cs"/>
              </a:rPr>
              <a:t>A slave does not abide in the house forever, but a son abides forever</a:t>
            </a:r>
            <a:r>
              <a:rPr lang="en-US" sz="1200" b="0" i="0" kern="1200" dirty="0">
                <a:solidFill>
                  <a:schemeClr val="tx1"/>
                </a:solidFill>
                <a:effectLst/>
                <a:latin typeface="+mn-lt"/>
                <a:ea typeface="+mn-ea"/>
                <a:cs typeface="+mn-cs"/>
              </a:rPr>
              <a:t>: Slavery to sin is the worst kind of slavery, because there is no escape from our self. A Son must set us free, and the Son of God sets us free and brings us into the household of God.</a:t>
            </a:r>
          </a:p>
          <a:p>
            <a:pPr fontAlgn="base"/>
            <a:r>
              <a:rPr lang="en-US" sz="1200" b="0" i="0" kern="1200" dirty="0" err="1">
                <a:solidFill>
                  <a:schemeClr val="tx1"/>
                </a:solidFill>
                <a:effectLst/>
                <a:latin typeface="+mn-lt"/>
                <a:ea typeface="+mn-ea"/>
                <a:cs typeface="+mn-cs"/>
              </a:rPr>
              <a:t>i</a:t>
            </a:r>
            <a:r>
              <a:rPr lang="en-US" sz="1200" b="0" i="0" kern="1200" dirty="0">
                <a:solidFill>
                  <a:schemeClr val="tx1"/>
                </a:solidFill>
                <a:effectLst/>
                <a:latin typeface="+mn-lt"/>
                <a:ea typeface="+mn-ea"/>
                <a:cs typeface="+mn-cs"/>
              </a:rPr>
              <a:t>. “The slave has no permanent footing in the house; he may be dismissed or sold.” (</a:t>
            </a:r>
            <a:r>
              <a:rPr lang="en-US" sz="1200" b="0" i="0" kern="1200" dirty="0" err="1">
                <a:solidFill>
                  <a:schemeClr val="tx1"/>
                </a:solidFill>
                <a:effectLst/>
                <a:latin typeface="+mn-lt"/>
                <a:ea typeface="+mn-ea"/>
                <a:cs typeface="+mn-cs"/>
              </a:rPr>
              <a:t>Dods</a:t>
            </a:r>
            <a:r>
              <a:rPr lang="en-US" sz="1200" b="0" i="0" kern="1200" dirty="0">
                <a:solidFill>
                  <a:schemeClr val="tx1"/>
                </a:solidFill>
                <a:effectLst/>
                <a:latin typeface="+mn-lt"/>
                <a:ea typeface="+mn-ea"/>
                <a:cs typeface="+mn-cs"/>
              </a:rPr>
              <a:t>)</a:t>
            </a:r>
          </a:p>
          <a:p>
            <a:pPr fontAlgn="base"/>
            <a:r>
              <a:rPr lang="en-US" sz="1200" b="0" i="0" kern="1200" dirty="0">
                <a:solidFill>
                  <a:schemeClr val="tx1"/>
                </a:solidFill>
                <a:effectLst/>
                <a:latin typeface="+mn-lt"/>
                <a:ea typeface="+mn-ea"/>
                <a:cs typeface="+mn-cs"/>
              </a:rPr>
              <a:t>d. </a:t>
            </a:r>
            <a:r>
              <a:rPr lang="en-US" sz="1200" b="1" i="0" kern="1200" dirty="0">
                <a:solidFill>
                  <a:schemeClr val="tx1"/>
                </a:solidFill>
                <a:effectLst/>
                <a:latin typeface="+mn-lt"/>
                <a:ea typeface="+mn-ea"/>
                <a:cs typeface="+mn-cs"/>
              </a:rPr>
              <a:t>If the Son makes you free, you shall be free indeed</a:t>
            </a:r>
            <a:r>
              <a:rPr lang="en-US" sz="1200" b="0" i="0" kern="1200" dirty="0">
                <a:solidFill>
                  <a:schemeClr val="tx1"/>
                </a:solidFill>
                <a:effectLst/>
                <a:latin typeface="+mn-lt"/>
                <a:ea typeface="+mn-ea"/>
                <a:cs typeface="+mn-cs"/>
              </a:rPr>
              <a:t>: If we are set free from our slavery to sin – set free by a Son, and set free by abiding in Jesus’ word and being His disciple – then we are </a:t>
            </a:r>
            <a:r>
              <a:rPr lang="en-US" sz="1200" b="1" i="0" kern="1200" dirty="0">
                <a:solidFill>
                  <a:schemeClr val="tx1"/>
                </a:solidFill>
                <a:effectLst/>
                <a:latin typeface="+mn-lt"/>
                <a:ea typeface="+mn-ea"/>
                <a:cs typeface="+mn-cs"/>
              </a:rPr>
              <a:t>free indeed</a:t>
            </a:r>
            <a:r>
              <a:rPr lang="en-US" sz="1200" b="0" i="0" kern="1200" dirty="0">
                <a:solidFill>
                  <a:schemeClr val="tx1"/>
                </a:solidFill>
                <a:effectLst/>
                <a:latin typeface="+mn-lt"/>
                <a:ea typeface="+mn-ea"/>
                <a:cs typeface="+mn-cs"/>
              </a:rPr>
              <a:t>, having a true freedom that contrasts to the “freedom” the Pharisees blindly claimed in </a:t>
            </a:r>
            <a:r>
              <a:rPr lang="en-US" sz="1200" b="0" i="0" u="sng" kern="1200" dirty="0">
                <a:solidFill>
                  <a:schemeClr val="tx1"/>
                </a:solidFill>
                <a:effectLst/>
                <a:latin typeface="+mn-lt"/>
                <a:ea typeface="+mn-ea"/>
                <a:cs typeface="+mn-cs"/>
                <a:hlinkClick r:id="rId3"/>
              </a:rPr>
              <a:t>John 8:33</a:t>
            </a:r>
            <a:r>
              <a:rPr lang="en-US" sz="1200" b="0" i="0" kern="1200" dirty="0">
                <a:solidFill>
                  <a:schemeClr val="tx1"/>
                </a:solidFill>
                <a:effectLst/>
                <a:latin typeface="+mn-lt"/>
                <a:ea typeface="+mn-ea"/>
                <a:cs typeface="+mn-cs"/>
              </a:rPr>
              <a:t>.</a:t>
            </a:r>
          </a:p>
          <a:p>
            <a:pPr fontAlgn="base"/>
            <a:r>
              <a:rPr lang="en-US" sz="1200" b="0" i="0" kern="1200" dirty="0" err="1">
                <a:solidFill>
                  <a:schemeClr val="tx1"/>
                </a:solidFill>
                <a:effectLst/>
                <a:latin typeface="+mn-lt"/>
                <a:ea typeface="+mn-ea"/>
                <a:cs typeface="+mn-cs"/>
              </a:rPr>
              <a:t>i</a:t>
            </a:r>
            <a:r>
              <a:rPr lang="en-US" sz="1200" b="0" i="0" kern="1200" dirty="0">
                <a:solidFill>
                  <a:schemeClr val="tx1"/>
                </a:solidFill>
                <a:effectLst/>
                <a:latin typeface="+mn-lt"/>
                <a:ea typeface="+mn-ea"/>
                <a:cs typeface="+mn-cs"/>
              </a:rPr>
              <a:t>. </a:t>
            </a:r>
            <a:r>
              <a:rPr lang="en-US" sz="1200" b="1" i="0" kern="1200" dirty="0">
                <a:solidFill>
                  <a:schemeClr val="tx1"/>
                </a:solidFill>
                <a:effectLst/>
                <a:latin typeface="+mn-lt"/>
                <a:ea typeface="+mn-ea"/>
                <a:cs typeface="+mn-cs"/>
              </a:rPr>
              <a:t>The Son makes you free</a:t>
            </a:r>
            <a:r>
              <a:rPr lang="en-US" sz="1200" b="0" i="0" kern="1200" dirty="0">
                <a:solidFill>
                  <a:schemeClr val="tx1"/>
                </a:solidFill>
                <a:effectLst/>
                <a:latin typeface="+mn-lt"/>
                <a:ea typeface="+mn-ea"/>
                <a:cs typeface="+mn-cs"/>
              </a:rPr>
              <a:t>: “So the slave of sin cannot by himself change his status. He cannot convert himself, nor can he be converted by any fellow-sinner… The liberator from our bondage must come from outside the ranks of enslaved humanity.” (Tasker)</a:t>
            </a:r>
          </a:p>
          <a:p>
            <a:pPr fontAlgn="base"/>
            <a:r>
              <a:rPr lang="en-US" sz="1200" b="0" i="0" kern="1200" dirty="0">
                <a:solidFill>
                  <a:schemeClr val="tx1"/>
                </a:solidFill>
                <a:effectLst/>
                <a:latin typeface="+mn-lt"/>
                <a:ea typeface="+mn-ea"/>
                <a:cs typeface="+mn-cs"/>
              </a:rPr>
              <a:t>ii. “If we are slaves of Sin, then we may be transferred from its household and brought into our true home in our Father’s house. Here, then, is the blessed hope for us all.” (Maclaren)</a:t>
            </a:r>
          </a:p>
          <a:p>
            <a:pPr fontAlgn="base"/>
            <a:r>
              <a:rPr lang="en-US" sz="1200" b="0" i="0" kern="1200" dirty="0">
                <a:solidFill>
                  <a:schemeClr val="tx1"/>
                </a:solidFill>
                <a:effectLst/>
                <a:latin typeface="+mn-lt"/>
                <a:ea typeface="+mn-ea"/>
                <a:cs typeface="+mn-cs"/>
              </a:rPr>
              <a:t>iii. An 82 year-old Christian woman from Hong Kong told of her life in China, but still used much of the vocabulary that the Communists used in describing their revolution – they called it “the liberation.” She was asked, “When you were back in China, were you free to gather together with other Christians to worship?” “Oh no,” she answered. “Since the liberation no one is permitted to gather together for Christian services.” “But surely you were able to get together in small groups and discuss the Christian faith?” “No, we were not,” the woman replied. “Since the liberation all such meeting are forbidden.” “Were you free to read the Bible?” “Since the liberation, no one is free to read the Bible.”</a:t>
            </a:r>
          </a:p>
          <a:p>
            <a:pPr fontAlgn="base"/>
            <a:r>
              <a:rPr lang="en-US" sz="1200" b="0" i="0" kern="1200" dirty="0">
                <a:solidFill>
                  <a:schemeClr val="tx1"/>
                </a:solidFill>
                <a:effectLst/>
                <a:latin typeface="+mn-lt"/>
                <a:ea typeface="+mn-ea"/>
                <a:cs typeface="+mn-cs"/>
              </a:rPr>
              <a:t>iv. The point is clear: freedom does not consist in the word “freedom,” or in words, but in relationship to Jesus Christ, through abiding in His Word, and being His disciple.</a:t>
            </a:r>
          </a:p>
          <a:p>
            <a:pPr fontAlgn="base"/>
            <a:r>
              <a:rPr lang="en-US" sz="1200" b="0" i="0" kern="1200" dirty="0">
                <a:solidFill>
                  <a:schemeClr val="tx1"/>
                </a:solidFill>
                <a:effectLst/>
                <a:latin typeface="+mn-lt"/>
                <a:ea typeface="+mn-ea"/>
                <a:cs typeface="+mn-cs"/>
              </a:rPr>
              <a:t>37-41</a:t>
            </a:r>
          </a:p>
          <a:p>
            <a:pPr fontAlgn="base"/>
            <a:r>
              <a:rPr lang="en-US" sz="1200" b="0" i="0" kern="1200" dirty="0">
                <a:solidFill>
                  <a:schemeClr val="tx1"/>
                </a:solidFill>
                <a:effectLst/>
                <a:latin typeface="+mn-lt"/>
                <a:ea typeface="+mn-ea"/>
                <a:cs typeface="+mn-cs"/>
              </a:rPr>
              <a:t>b. </a:t>
            </a:r>
            <a:r>
              <a:rPr lang="en-US" sz="1200" b="1" i="0" kern="1200" dirty="0">
                <a:solidFill>
                  <a:schemeClr val="tx1"/>
                </a:solidFill>
                <a:effectLst/>
                <a:latin typeface="+mn-lt"/>
                <a:ea typeface="+mn-ea"/>
                <a:cs typeface="+mn-cs"/>
              </a:rPr>
              <a:t>Because My word has no place in you</a:t>
            </a:r>
            <a:r>
              <a:rPr lang="en-US" sz="1200" b="0" i="0" kern="1200" dirty="0">
                <a:solidFill>
                  <a:schemeClr val="tx1"/>
                </a:solidFill>
                <a:effectLst/>
                <a:latin typeface="+mn-lt"/>
                <a:ea typeface="+mn-ea"/>
                <a:cs typeface="+mn-cs"/>
              </a:rPr>
              <a:t>: Their rejection of the word of Jesus and Jesus the Word proved that they were not like Abraham, and that they did not have the freedom that comes from abiding in His word.</a:t>
            </a:r>
          </a:p>
          <a:p>
            <a:pPr fontAlgn="base"/>
            <a:r>
              <a:rPr lang="en-US" sz="1200" b="0" i="0" kern="1200" dirty="0" err="1">
                <a:solidFill>
                  <a:schemeClr val="tx1"/>
                </a:solidFill>
                <a:effectLst/>
                <a:latin typeface="+mn-lt"/>
                <a:ea typeface="+mn-ea"/>
                <a:cs typeface="+mn-cs"/>
              </a:rPr>
              <a:t>i</a:t>
            </a:r>
            <a:r>
              <a:rPr lang="en-US" sz="1200" b="0" i="0" kern="1200" dirty="0">
                <a:solidFill>
                  <a:schemeClr val="tx1"/>
                </a:solidFill>
                <a:effectLst/>
                <a:latin typeface="+mn-lt"/>
                <a:ea typeface="+mn-ea"/>
                <a:cs typeface="+mn-cs"/>
              </a:rPr>
              <a:t>. Spurgeon considered several ways that God’s word should have a </a:t>
            </a:r>
            <a:r>
              <a:rPr lang="en-US" sz="1200" b="1" i="0" kern="1200" dirty="0">
                <a:solidFill>
                  <a:schemeClr val="tx1"/>
                </a:solidFill>
                <a:effectLst/>
                <a:latin typeface="+mn-lt"/>
                <a:ea typeface="+mn-ea"/>
                <a:cs typeface="+mn-cs"/>
              </a:rPr>
              <a:t>place</a:t>
            </a:r>
            <a:r>
              <a:rPr lang="en-US" sz="1200" b="0" i="0" kern="1200" dirty="0">
                <a:solidFill>
                  <a:schemeClr val="tx1"/>
                </a:solidFill>
                <a:effectLst/>
                <a:latin typeface="+mn-lt"/>
                <a:ea typeface="+mn-ea"/>
                <a:cs typeface="+mn-cs"/>
              </a:rPr>
              <a:t> in the believer.</a:t>
            </a:r>
          </a:p>
          <a:p>
            <a:pPr fontAlgn="base"/>
            <a:r>
              <a:rPr lang="en-US" sz="1200" b="0" i="0" kern="1200" dirty="0">
                <a:solidFill>
                  <a:schemeClr val="tx1"/>
                </a:solidFill>
                <a:effectLst/>
                <a:latin typeface="+mn-lt"/>
                <a:ea typeface="+mn-ea"/>
                <a:cs typeface="+mn-cs"/>
              </a:rPr>
              <a:t>· The word of God ought to have an </a:t>
            </a:r>
            <a:r>
              <a:rPr lang="en-US" sz="1200" b="0" i="1" kern="1200" dirty="0">
                <a:solidFill>
                  <a:schemeClr val="tx1"/>
                </a:solidFill>
                <a:effectLst/>
                <a:latin typeface="+mn-lt"/>
                <a:ea typeface="+mn-ea"/>
                <a:cs typeface="+mn-cs"/>
              </a:rPr>
              <a:t>inward place</a:t>
            </a:r>
            <a:r>
              <a:rPr lang="en-US" sz="1200" b="0" i="0" kern="1200" dirty="0">
                <a:solidFill>
                  <a:schemeClr val="tx1"/>
                </a:solidFill>
                <a:effectLst/>
                <a:latin typeface="+mn-lt"/>
                <a:ea typeface="+mn-ea"/>
                <a:cs typeface="+mn-cs"/>
              </a:rPr>
              <a:t>.</a:t>
            </a:r>
          </a:p>
          <a:p>
            <a:pPr fontAlgn="base"/>
            <a:r>
              <a:rPr lang="en-US" sz="1200" b="0" i="0" kern="1200" dirty="0">
                <a:solidFill>
                  <a:schemeClr val="tx1"/>
                </a:solidFill>
                <a:effectLst/>
                <a:latin typeface="+mn-lt"/>
                <a:ea typeface="+mn-ea"/>
                <a:cs typeface="+mn-cs"/>
              </a:rPr>
              <a:t>· The word of God ought to have a </a:t>
            </a:r>
            <a:r>
              <a:rPr lang="en-US" sz="1200" b="0" i="1" kern="1200" dirty="0">
                <a:solidFill>
                  <a:schemeClr val="tx1"/>
                </a:solidFill>
                <a:effectLst/>
                <a:latin typeface="+mn-lt"/>
                <a:ea typeface="+mn-ea"/>
                <a:cs typeface="+mn-cs"/>
              </a:rPr>
              <a:t>place of high honor</a:t>
            </a:r>
            <a:r>
              <a:rPr lang="en-US" sz="1200" b="0" i="0" kern="1200" dirty="0">
                <a:solidFill>
                  <a:schemeClr val="tx1"/>
                </a:solidFill>
                <a:effectLst/>
                <a:latin typeface="+mn-lt"/>
                <a:ea typeface="+mn-ea"/>
                <a:cs typeface="+mn-cs"/>
              </a:rPr>
              <a:t>.</a:t>
            </a:r>
          </a:p>
          <a:p>
            <a:pPr fontAlgn="base"/>
            <a:r>
              <a:rPr lang="en-US" sz="1200" b="0" i="0" kern="1200" dirty="0">
                <a:solidFill>
                  <a:schemeClr val="tx1"/>
                </a:solidFill>
                <a:effectLst/>
                <a:latin typeface="+mn-lt"/>
                <a:ea typeface="+mn-ea"/>
                <a:cs typeface="+mn-cs"/>
              </a:rPr>
              <a:t>· The word of God ought to have a </a:t>
            </a:r>
            <a:r>
              <a:rPr lang="en-US" sz="1200" b="0" i="1" kern="1200" dirty="0">
                <a:solidFill>
                  <a:schemeClr val="tx1"/>
                </a:solidFill>
                <a:effectLst/>
                <a:latin typeface="+mn-lt"/>
                <a:ea typeface="+mn-ea"/>
                <a:cs typeface="+mn-cs"/>
              </a:rPr>
              <a:t>place of trust</a:t>
            </a:r>
            <a:r>
              <a:rPr lang="en-US" sz="1200" b="0" i="0" kern="1200" dirty="0">
                <a:solidFill>
                  <a:schemeClr val="tx1"/>
                </a:solidFill>
                <a:effectLst/>
                <a:latin typeface="+mn-lt"/>
                <a:ea typeface="+mn-ea"/>
                <a:cs typeface="+mn-cs"/>
              </a:rPr>
              <a:t>.</a:t>
            </a:r>
          </a:p>
          <a:p>
            <a:pPr fontAlgn="base"/>
            <a:r>
              <a:rPr lang="en-US" sz="1200" b="0" i="0" kern="1200" dirty="0">
                <a:solidFill>
                  <a:schemeClr val="tx1"/>
                </a:solidFill>
                <a:effectLst/>
                <a:latin typeface="+mn-lt"/>
                <a:ea typeface="+mn-ea"/>
                <a:cs typeface="+mn-cs"/>
              </a:rPr>
              <a:t>· The word of God ought to have a </a:t>
            </a:r>
            <a:r>
              <a:rPr lang="en-US" sz="1200" b="0" i="1" kern="1200" dirty="0">
                <a:solidFill>
                  <a:schemeClr val="tx1"/>
                </a:solidFill>
                <a:effectLst/>
                <a:latin typeface="+mn-lt"/>
                <a:ea typeface="+mn-ea"/>
                <a:cs typeface="+mn-cs"/>
              </a:rPr>
              <a:t>place of rule</a:t>
            </a:r>
            <a:r>
              <a:rPr lang="en-US" sz="1200" b="0" i="0" kern="1200" dirty="0">
                <a:solidFill>
                  <a:schemeClr val="tx1"/>
                </a:solidFill>
                <a:effectLst/>
                <a:latin typeface="+mn-lt"/>
                <a:ea typeface="+mn-ea"/>
                <a:cs typeface="+mn-cs"/>
              </a:rPr>
              <a:t>.</a:t>
            </a:r>
          </a:p>
          <a:p>
            <a:pPr fontAlgn="base"/>
            <a:r>
              <a:rPr lang="en-US" sz="1200" b="0" i="0" kern="1200" dirty="0">
                <a:solidFill>
                  <a:schemeClr val="tx1"/>
                </a:solidFill>
                <a:effectLst/>
                <a:latin typeface="+mn-lt"/>
                <a:ea typeface="+mn-ea"/>
                <a:cs typeface="+mn-cs"/>
              </a:rPr>
              <a:t>· The word of God ought to have a </a:t>
            </a:r>
            <a:r>
              <a:rPr lang="en-US" sz="1200" b="0" i="1" kern="1200" dirty="0">
                <a:solidFill>
                  <a:schemeClr val="tx1"/>
                </a:solidFill>
                <a:effectLst/>
                <a:latin typeface="+mn-lt"/>
                <a:ea typeface="+mn-ea"/>
                <a:cs typeface="+mn-cs"/>
              </a:rPr>
              <a:t>place of love</a:t>
            </a:r>
            <a:r>
              <a:rPr lang="en-US" sz="1200" b="0" i="0" kern="1200" dirty="0">
                <a:solidFill>
                  <a:schemeClr val="tx1"/>
                </a:solidFill>
                <a:effectLst/>
                <a:latin typeface="+mn-lt"/>
                <a:ea typeface="+mn-ea"/>
                <a:cs typeface="+mn-cs"/>
              </a:rPr>
              <a:t>.</a:t>
            </a:r>
          </a:p>
          <a:p>
            <a:pPr fontAlgn="base"/>
            <a:r>
              <a:rPr lang="en-US" sz="1200" b="0" i="0" kern="1200" dirty="0">
                <a:solidFill>
                  <a:schemeClr val="tx1"/>
                </a:solidFill>
                <a:effectLst/>
                <a:latin typeface="+mn-lt"/>
                <a:ea typeface="+mn-ea"/>
                <a:cs typeface="+mn-cs"/>
              </a:rPr>
              <a:t>· The word of God ought to have a </a:t>
            </a:r>
            <a:r>
              <a:rPr lang="en-US" sz="1200" b="0" i="1" kern="1200" dirty="0">
                <a:solidFill>
                  <a:schemeClr val="tx1"/>
                </a:solidFill>
                <a:effectLst/>
                <a:latin typeface="+mn-lt"/>
                <a:ea typeface="+mn-ea"/>
                <a:cs typeface="+mn-cs"/>
              </a:rPr>
              <a:t>permanent place</a:t>
            </a:r>
            <a:r>
              <a:rPr lang="en-US" sz="1200" b="0" i="0" kern="1200" dirty="0">
                <a:solidFill>
                  <a:schemeClr val="tx1"/>
                </a:solidFill>
                <a:effectLst/>
                <a:latin typeface="+mn-lt"/>
                <a:ea typeface="+mn-ea"/>
                <a:cs typeface="+mn-cs"/>
              </a:rPr>
              <a:t>.</a:t>
            </a:r>
          </a:p>
          <a:p>
            <a:pPr fontAlgn="base"/>
            <a:endParaRPr lang="en-US" sz="1200" b="0" i="0" kern="1200" dirty="0">
              <a:solidFill>
                <a:schemeClr val="tx1"/>
              </a:solidFill>
              <a:effectLst/>
              <a:latin typeface="+mn-lt"/>
              <a:ea typeface="+mn-ea"/>
              <a:cs typeface="+mn-cs"/>
            </a:endParaRPr>
          </a:p>
          <a:p>
            <a:pPr fontAlgn="base"/>
            <a:r>
              <a:rPr lang="en-US" sz="1200" b="0" i="0" kern="1200" dirty="0">
                <a:solidFill>
                  <a:schemeClr val="tx1"/>
                </a:solidFill>
                <a:effectLst/>
                <a:latin typeface="+mn-lt"/>
                <a:ea typeface="+mn-ea"/>
                <a:cs typeface="+mn-cs"/>
              </a:rPr>
              <a:t>d. </a:t>
            </a:r>
            <a:r>
              <a:rPr lang="en-US" sz="1200" b="1" i="0" kern="1200" dirty="0">
                <a:solidFill>
                  <a:schemeClr val="tx1"/>
                </a:solidFill>
                <a:effectLst/>
                <a:latin typeface="+mn-lt"/>
                <a:ea typeface="+mn-ea"/>
                <a:cs typeface="+mn-cs"/>
              </a:rPr>
              <a:t>Abraham is our father</a:t>
            </a:r>
            <a:r>
              <a:rPr lang="en-US" sz="1200" b="0" i="0" kern="1200" dirty="0">
                <a:solidFill>
                  <a:schemeClr val="tx1"/>
                </a:solidFill>
                <a:effectLst/>
                <a:latin typeface="+mn-lt"/>
                <a:ea typeface="+mn-ea"/>
                <a:cs typeface="+mn-cs"/>
              </a:rPr>
              <a:t>: The religious leaders protested that Abraham was their true father. This was true in a genetic sense, but not in a spiritual sense. Jesus agreed they were </a:t>
            </a:r>
            <a:r>
              <a:rPr lang="en-US" sz="1200" b="1" i="0" kern="1200" dirty="0">
                <a:solidFill>
                  <a:schemeClr val="tx1"/>
                </a:solidFill>
                <a:effectLst/>
                <a:latin typeface="+mn-lt"/>
                <a:ea typeface="+mn-ea"/>
                <a:cs typeface="+mn-cs"/>
              </a:rPr>
              <a:t>descendants</a:t>
            </a:r>
            <a:r>
              <a:rPr lang="en-US" sz="1200" b="0" i="0" kern="1200" dirty="0">
                <a:solidFill>
                  <a:schemeClr val="tx1"/>
                </a:solidFill>
                <a:effectLst/>
                <a:latin typeface="+mn-lt"/>
                <a:ea typeface="+mn-ea"/>
                <a:cs typeface="+mn-cs"/>
              </a:rPr>
              <a:t> (</a:t>
            </a:r>
            <a:r>
              <a:rPr lang="en-US" sz="1200" b="0" i="0" u="sng" kern="1200" dirty="0">
                <a:solidFill>
                  <a:schemeClr val="tx1"/>
                </a:solidFill>
                <a:effectLst/>
                <a:latin typeface="+mn-lt"/>
                <a:ea typeface="+mn-ea"/>
                <a:cs typeface="+mn-cs"/>
                <a:hlinkClick r:id="rId4"/>
              </a:rPr>
              <a:t>John 8:37</a:t>
            </a:r>
            <a:r>
              <a:rPr lang="en-US" sz="1200" b="0" i="0" kern="1200" dirty="0">
                <a:solidFill>
                  <a:schemeClr val="tx1"/>
                </a:solidFill>
                <a:effectLst/>
                <a:latin typeface="+mn-lt"/>
                <a:ea typeface="+mn-ea"/>
                <a:cs typeface="+mn-cs"/>
              </a:rPr>
              <a:t>) of Abraham, but not </a:t>
            </a:r>
            <a:r>
              <a:rPr lang="en-US" sz="1200" b="1" i="0" kern="1200" dirty="0">
                <a:solidFill>
                  <a:schemeClr val="tx1"/>
                </a:solidFill>
                <a:effectLst/>
                <a:latin typeface="+mn-lt"/>
                <a:ea typeface="+mn-ea"/>
                <a:cs typeface="+mn-cs"/>
              </a:rPr>
              <a:t>children</a:t>
            </a:r>
            <a:r>
              <a:rPr lang="en-US" sz="1200" b="0" i="0" kern="1200" dirty="0">
                <a:solidFill>
                  <a:schemeClr val="tx1"/>
                </a:solidFill>
                <a:effectLst/>
                <a:latin typeface="+mn-lt"/>
                <a:ea typeface="+mn-ea"/>
                <a:cs typeface="+mn-cs"/>
              </a:rPr>
              <a:t> of Abraham because they sought to kill Jesus, when Abraham embraced Him. They were doing </a:t>
            </a:r>
            <a:r>
              <a:rPr lang="en-US" sz="1200" b="1" i="0" kern="1200" dirty="0">
                <a:solidFill>
                  <a:schemeClr val="tx1"/>
                </a:solidFill>
                <a:effectLst/>
                <a:latin typeface="+mn-lt"/>
                <a:ea typeface="+mn-ea"/>
                <a:cs typeface="+mn-cs"/>
              </a:rPr>
              <a:t>the deeds of </a:t>
            </a:r>
            <a:r>
              <a:rPr lang="en-US" sz="1200" b="0" i="0" kern="1200" dirty="0">
                <a:solidFill>
                  <a:schemeClr val="tx1"/>
                </a:solidFill>
                <a:effectLst/>
                <a:latin typeface="+mn-lt"/>
                <a:ea typeface="+mn-ea"/>
                <a:cs typeface="+mn-cs"/>
              </a:rPr>
              <a:t>their</a:t>
            </a:r>
            <a:r>
              <a:rPr lang="en-US" sz="1200" b="1" i="0" kern="1200" dirty="0">
                <a:solidFill>
                  <a:schemeClr val="tx1"/>
                </a:solidFill>
                <a:effectLst/>
                <a:latin typeface="+mn-lt"/>
                <a:ea typeface="+mn-ea"/>
                <a:cs typeface="+mn-cs"/>
              </a:rPr>
              <a:t> father</a:t>
            </a:r>
            <a:r>
              <a:rPr lang="en-US" sz="1200" b="0" i="0" kern="1200" dirty="0">
                <a:solidFill>
                  <a:schemeClr val="tx1"/>
                </a:solidFill>
                <a:effectLst/>
                <a:latin typeface="+mn-lt"/>
                <a:ea typeface="+mn-ea"/>
                <a:cs typeface="+mn-cs"/>
              </a:rPr>
              <a:t>.</a:t>
            </a:r>
          </a:p>
          <a:p>
            <a:pPr fontAlgn="base"/>
            <a:r>
              <a:rPr lang="en-US" sz="1200" b="0" i="0" kern="1200" dirty="0" err="1">
                <a:solidFill>
                  <a:schemeClr val="tx1"/>
                </a:solidFill>
                <a:effectLst/>
                <a:latin typeface="+mn-lt"/>
                <a:ea typeface="+mn-ea"/>
                <a:cs typeface="+mn-cs"/>
              </a:rPr>
              <a:t>i</a:t>
            </a:r>
            <a:r>
              <a:rPr lang="en-US" sz="1200" b="0" i="0" kern="1200" dirty="0">
                <a:solidFill>
                  <a:schemeClr val="tx1"/>
                </a:solidFill>
                <a:effectLst/>
                <a:latin typeface="+mn-lt"/>
                <a:ea typeface="+mn-ea"/>
                <a:cs typeface="+mn-cs"/>
              </a:rPr>
              <a:t>. Jesus exposed the inconsistency in their life. They said they were children of Abraham, but didn’t act like it at all. “If their origin could be wholly traced to Abraham, then their conduct would resemble his.” (</a:t>
            </a:r>
            <a:r>
              <a:rPr lang="en-US" sz="1200" b="0" i="0" kern="1200" dirty="0" err="1">
                <a:solidFill>
                  <a:schemeClr val="tx1"/>
                </a:solidFill>
                <a:effectLst/>
                <a:latin typeface="+mn-lt"/>
                <a:ea typeface="+mn-ea"/>
                <a:cs typeface="+mn-cs"/>
              </a:rPr>
              <a:t>Dods</a:t>
            </a:r>
            <a:r>
              <a:rPr lang="en-US" sz="1200" b="0" i="0" kern="1200" dirty="0">
                <a:solidFill>
                  <a:schemeClr val="tx1"/>
                </a:solidFill>
                <a:effectLst/>
                <a:latin typeface="+mn-lt"/>
                <a:ea typeface="+mn-ea"/>
                <a:cs typeface="+mn-cs"/>
              </a:rPr>
              <a:t>)</a:t>
            </a:r>
          </a:p>
          <a:p>
            <a:pPr fontAlgn="base"/>
            <a:r>
              <a:rPr lang="en-US" sz="1200" b="0" i="0" kern="1200" dirty="0">
                <a:solidFill>
                  <a:schemeClr val="tx1"/>
                </a:solidFill>
                <a:effectLst/>
                <a:latin typeface="+mn-lt"/>
                <a:ea typeface="+mn-ea"/>
                <a:cs typeface="+mn-cs"/>
              </a:rPr>
              <a:t>ii. Jesus’ point was important. Our spiritual parentage is what determines our nature and our destiny. If we are born again, and have God as our Father, it will show in our nature and destiny. But if our father is Satan or Adam, it will also show in our nature and destiny – just as it shows in these adversaries of Jesus.</a:t>
            </a:r>
          </a:p>
          <a:p>
            <a:pPr fontAlgn="base"/>
            <a:endParaRPr lang="en-US" sz="1200" b="0" i="0" kern="1200" dirty="0">
              <a:solidFill>
                <a:schemeClr val="tx1"/>
              </a:solidFill>
              <a:effectLst/>
              <a:latin typeface="+mn-lt"/>
              <a:ea typeface="+mn-ea"/>
              <a:cs typeface="+mn-cs"/>
            </a:endParaRPr>
          </a:p>
          <a:p>
            <a:pPr fontAlgn="base"/>
            <a:endParaRPr lang="en-US" sz="1200" b="0" i="0" kern="1200" dirty="0">
              <a:solidFill>
                <a:schemeClr val="tx1"/>
              </a:solidFill>
              <a:effectLst/>
              <a:latin typeface="+mn-lt"/>
              <a:ea typeface="+mn-ea"/>
              <a:cs typeface="+mn-cs"/>
            </a:endParaRPr>
          </a:p>
          <a:p>
            <a:pPr fontAlgn="base"/>
            <a:endParaRPr lang="en-US" sz="1200" b="0" i="0" kern="1200" dirty="0">
              <a:solidFill>
                <a:schemeClr val="tx1"/>
              </a:solidFill>
              <a:effectLst/>
              <a:latin typeface="+mn-lt"/>
              <a:ea typeface="+mn-ea"/>
              <a:cs typeface="+mn-cs"/>
            </a:endParaRPr>
          </a:p>
          <a:p>
            <a:pPr marL="285750" indent="-285750">
              <a:buAutoNum type="romanLcPeriod"/>
            </a:pPr>
            <a:endParaRPr lang="en-US" dirty="0"/>
          </a:p>
        </p:txBody>
      </p:sp>
      <p:sp>
        <p:nvSpPr>
          <p:cNvPr id="4" name="Slide Number Placeholder 3"/>
          <p:cNvSpPr>
            <a:spLocks noGrp="1"/>
          </p:cNvSpPr>
          <p:nvPr>
            <p:ph type="sldNum" sz="quarter" idx="5"/>
          </p:nvPr>
        </p:nvSpPr>
        <p:spPr/>
        <p:txBody>
          <a:bodyPr/>
          <a:lstStyle/>
          <a:p>
            <a:fld id="{37E80FAA-313B-4093-85C4-E14F913D0101}" type="slidenum">
              <a:rPr lang="en-US" smtClean="0"/>
              <a:t>7</a:t>
            </a:fld>
            <a:endParaRPr lang="en-US"/>
          </a:p>
        </p:txBody>
      </p:sp>
    </p:spTree>
    <p:extLst>
      <p:ext uri="{BB962C8B-B14F-4D97-AF65-F5344CB8AC3E}">
        <p14:creationId xmlns:p14="http://schemas.microsoft.com/office/powerpoint/2010/main" val="205844337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tx2">
                  <a:lumMod val="75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accent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smtClean="0"/>
              <a:t>4/26/2020</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7298001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4/26/2020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8189918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4/26/2020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35090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4/26/2020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4764921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4/26/2020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495264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4/26/2020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0202349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4/26/2020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637733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4/26/2020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224838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4/26/2020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09520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4/26/2020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429023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4/26/2020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864565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4/26/2020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56811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4/26/2020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571985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4/26/2020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689988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4/26/2020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277098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4/26/2020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535022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4/26/2020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053230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a:gradFill flip="none" rotWithShape="1">
            <a:gsLst>
              <a:gs pos="0">
                <a:schemeClr val="tx2"/>
              </a:gs>
              <a:gs pos="100000">
                <a:schemeClr val="tx2">
                  <a:lumMod val="50000"/>
                </a:schemeClr>
              </a:gs>
            </a:gsLst>
            <a:lin ang="5400000" scaled="0"/>
            <a:tileRect/>
          </a:gradFill>
        </p:grpSpPr>
        <p:grpSp>
          <p:nvGrpSpPr>
            <p:cNvPr id="9" name="Group 8"/>
            <p:cNvGrpSpPr/>
            <p:nvPr/>
          </p:nvGrpSpPr>
          <p:grpSpPr>
            <a:xfrm>
              <a:off x="-14288" y="0"/>
              <a:ext cx="1220788" cy="6858001"/>
              <a:chOff x="-14288" y="0"/>
              <a:chExt cx="1220788" cy="6858001"/>
            </a:xfrm>
            <a:grp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p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smtClean="0"/>
              <a:pPr/>
              <a:t>4/26/2020</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619417288"/>
      </p:ext>
    </p:extLst>
  </p:cSld>
  <p:clrMap bg1="dk1" tx1="lt1" bg2="dk2" tx2="lt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 id="2147483701" r:id="rId14"/>
    <p:sldLayoutId id="2147483702" r:id="rId15"/>
    <p:sldLayoutId id="2147483703" r:id="rId16"/>
    <p:sldLayoutId id="2147483704"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jpeg"/><Relationship Id="rId7" Type="http://schemas.openxmlformats.org/officeDocument/2006/relationships/diagramColors" Target="../diagrams/colors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image" Target="../media/image2.png"/><Relationship Id="rId7" Type="http://schemas.openxmlformats.org/officeDocument/2006/relationships/diagramColors" Target="../diagrams/colors4.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8000"/>
                <a:hueMod val="94000"/>
                <a:satMod val="148000"/>
                <a:lumMod val="150000"/>
              </a:schemeClr>
            </a:gs>
            <a:gs pos="100000">
              <a:schemeClr val="bg1">
                <a:shade val="92000"/>
                <a:hueMod val="104000"/>
                <a:satMod val="140000"/>
                <a:lumMod val="68000"/>
              </a:schemeClr>
            </a:gs>
          </a:gsLst>
          <a:lin ang="504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88C55C-B0B1-474C-9AE9-8E2485B16075}"/>
              </a:ext>
            </a:extLst>
          </p:cNvPr>
          <p:cNvSpPr>
            <a:spLocks noGrp="1"/>
          </p:cNvSpPr>
          <p:nvPr>
            <p:ph type="ctrTitle"/>
          </p:nvPr>
        </p:nvSpPr>
        <p:spPr>
          <a:xfrm>
            <a:off x="1443831" y="2311802"/>
            <a:ext cx="9964738" cy="678782"/>
          </a:xfrm>
        </p:spPr>
        <p:txBody>
          <a:bodyPr>
            <a:normAutofit fontScale="90000"/>
          </a:bodyPr>
          <a:lstStyle/>
          <a:p>
            <a:pPr algn="ctr"/>
            <a:r>
              <a:rPr lang="en-US" dirty="0">
                <a:solidFill>
                  <a:srgbClr val="FFFFFF"/>
                </a:solidFill>
              </a:rPr>
              <a:t>Liberty in Christ	</a:t>
            </a:r>
          </a:p>
        </p:txBody>
      </p:sp>
      <p:sp>
        <p:nvSpPr>
          <p:cNvPr id="3" name="Subtitle 2">
            <a:extLst>
              <a:ext uri="{FF2B5EF4-FFF2-40B4-BE49-F238E27FC236}">
                <a16:creationId xmlns:a16="http://schemas.microsoft.com/office/drawing/2014/main" id="{698B85D1-8AAE-471C-9EE6-1E37CFF1F108}"/>
              </a:ext>
            </a:extLst>
          </p:cNvPr>
          <p:cNvSpPr>
            <a:spLocks noGrp="1"/>
          </p:cNvSpPr>
          <p:nvPr>
            <p:ph type="subTitle" idx="1"/>
          </p:nvPr>
        </p:nvSpPr>
        <p:spPr>
          <a:xfrm>
            <a:off x="2667001" y="3095360"/>
            <a:ext cx="6857999" cy="1459707"/>
          </a:xfrm>
        </p:spPr>
        <p:txBody>
          <a:bodyPr>
            <a:noAutofit/>
          </a:bodyPr>
          <a:lstStyle/>
          <a:p>
            <a:pPr algn="ctr">
              <a:lnSpc>
                <a:spcPct val="110000"/>
              </a:lnSpc>
            </a:pPr>
            <a:r>
              <a:rPr lang="en-US" sz="1400" dirty="0">
                <a:solidFill>
                  <a:schemeClr val="bg2"/>
                </a:solidFill>
              </a:rPr>
              <a:t>John 8</a:t>
            </a:r>
          </a:p>
          <a:p>
            <a:pPr algn="ctr">
              <a:lnSpc>
                <a:spcPct val="110000"/>
              </a:lnSpc>
            </a:pPr>
            <a:r>
              <a:rPr lang="en-US" sz="1400" b="1" baseline="30000" dirty="0">
                <a:solidFill>
                  <a:schemeClr val="bg2"/>
                </a:solidFill>
              </a:rPr>
              <a:t>34 </a:t>
            </a:r>
            <a:r>
              <a:rPr lang="en-US" sz="1400" dirty="0">
                <a:solidFill>
                  <a:schemeClr val="bg2"/>
                </a:solidFill>
              </a:rPr>
              <a:t>Jesus replied, “Very truly I tell you, everyone who sins is a slave to sin. </a:t>
            </a:r>
            <a:r>
              <a:rPr lang="en-US" sz="1400" b="1" baseline="30000" dirty="0">
                <a:solidFill>
                  <a:schemeClr val="bg2"/>
                </a:solidFill>
              </a:rPr>
              <a:t>35 </a:t>
            </a:r>
            <a:r>
              <a:rPr lang="en-US" sz="1400" dirty="0">
                <a:solidFill>
                  <a:schemeClr val="bg2"/>
                </a:solidFill>
              </a:rPr>
              <a:t>Now a slave has no permanent place in the family, but a son belongs to it forever..</a:t>
            </a:r>
          </a:p>
          <a:p>
            <a:pPr algn="ctr">
              <a:lnSpc>
                <a:spcPct val="110000"/>
              </a:lnSpc>
            </a:pPr>
            <a:r>
              <a:rPr lang="en-US" sz="1400" b="1" baseline="30000" dirty="0">
                <a:solidFill>
                  <a:schemeClr val="bg2"/>
                </a:solidFill>
              </a:rPr>
              <a:t>36 </a:t>
            </a:r>
            <a:r>
              <a:rPr lang="en-US" sz="1400" dirty="0">
                <a:solidFill>
                  <a:schemeClr val="bg2"/>
                </a:solidFill>
              </a:rPr>
              <a:t>If the Son therefore shall make you free, ye shall be free indeed.</a:t>
            </a:r>
          </a:p>
          <a:p>
            <a:pPr algn="ctr">
              <a:lnSpc>
                <a:spcPct val="110000"/>
              </a:lnSpc>
            </a:pPr>
            <a:endParaRPr lang="en-US" sz="1400" dirty="0">
              <a:solidFill>
                <a:schemeClr val="bg2"/>
              </a:solidFill>
            </a:endParaRPr>
          </a:p>
        </p:txBody>
      </p:sp>
    </p:spTree>
    <p:extLst>
      <p:ext uri="{BB962C8B-B14F-4D97-AF65-F5344CB8AC3E}">
        <p14:creationId xmlns:p14="http://schemas.microsoft.com/office/powerpoint/2010/main" val="2704888508"/>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3">
            <a:duotone>
              <a:schemeClr val="bg2">
                <a:shade val="48000"/>
                <a:hueMod val="106000"/>
                <a:satMod val="140000"/>
                <a:lumMod val="42000"/>
              </a:schemeClr>
              <a:schemeClr val="bg2">
                <a:tint val="98000"/>
                <a:hueMod val="92000"/>
                <a:satMod val="220000"/>
                <a:lumMod val="90000"/>
              </a:schemeClr>
            </a:duotone>
          </a:blip>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C10EC7-63CF-46A1-8F0B-9D3ABDDABF12}"/>
              </a:ext>
            </a:extLst>
          </p:cNvPr>
          <p:cNvSpPr>
            <a:spLocks noGrp="1"/>
          </p:cNvSpPr>
          <p:nvPr>
            <p:ph type="title"/>
          </p:nvPr>
        </p:nvSpPr>
        <p:spPr/>
        <p:txBody>
          <a:bodyPr>
            <a:normAutofit/>
          </a:bodyPr>
          <a:lstStyle/>
          <a:p>
            <a:r>
              <a:rPr lang="en-US" dirty="0"/>
              <a:t>The conversation</a:t>
            </a:r>
            <a:endParaRPr lang="en-US"/>
          </a:p>
        </p:txBody>
      </p:sp>
      <p:graphicFrame>
        <p:nvGraphicFramePr>
          <p:cNvPr id="5" name="Content Placeholder 2">
            <a:extLst>
              <a:ext uri="{FF2B5EF4-FFF2-40B4-BE49-F238E27FC236}">
                <a16:creationId xmlns:a16="http://schemas.microsoft.com/office/drawing/2014/main" id="{8B4590F8-42FE-4F50-91B4-80910D457AE6}"/>
              </a:ext>
            </a:extLst>
          </p:cNvPr>
          <p:cNvGraphicFramePr>
            <a:graphicFrameLocks noGrp="1"/>
          </p:cNvGraphicFramePr>
          <p:nvPr>
            <p:ph idx="1"/>
            <p:extLst>
              <p:ext uri="{D42A27DB-BD31-4B8C-83A1-F6EECF244321}">
                <p14:modId xmlns:p14="http://schemas.microsoft.com/office/powerpoint/2010/main" val="4110012413"/>
              </p:ext>
            </p:extLst>
          </p:nvPr>
        </p:nvGraphicFramePr>
        <p:xfrm>
          <a:off x="743848" y="1808923"/>
          <a:ext cx="11123474" cy="443056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42191776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4AAC4A-79E0-44B0-942C-A7105BF9F6ED}"/>
              </a:ext>
            </a:extLst>
          </p:cNvPr>
          <p:cNvSpPr>
            <a:spLocks noGrp="1"/>
          </p:cNvSpPr>
          <p:nvPr>
            <p:ph type="title"/>
          </p:nvPr>
        </p:nvSpPr>
        <p:spPr>
          <a:xfrm>
            <a:off x="1019015" y="1093787"/>
            <a:ext cx="3059969" cy="4697413"/>
          </a:xfrm>
        </p:spPr>
        <p:txBody>
          <a:bodyPr>
            <a:normAutofit/>
          </a:bodyPr>
          <a:lstStyle/>
          <a:p>
            <a:r>
              <a:rPr lang="en-US" dirty="0"/>
              <a:t>Are we free to do whatever we want?</a:t>
            </a:r>
            <a:endParaRPr lang="en-US"/>
          </a:p>
        </p:txBody>
      </p:sp>
      <p:sp>
        <p:nvSpPr>
          <p:cNvPr id="3" name="Content Placeholder 2">
            <a:extLst>
              <a:ext uri="{FF2B5EF4-FFF2-40B4-BE49-F238E27FC236}">
                <a16:creationId xmlns:a16="http://schemas.microsoft.com/office/drawing/2014/main" id="{7776A5E7-50BE-4AE9-A7D7-64BC3EA67990}"/>
              </a:ext>
            </a:extLst>
          </p:cNvPr>
          <p:cNvSpPr>
            <a:spLocks noGrp="1"/>
          </p:cNvSpPr>
          <p:nvPr>
            <p:ph idx="1"/>
          </p:nvPr>
        </p:nvSpPr>
        <p:spPr>
          <a:xfrm>
            <a:off x="5215467" y="1093788"/>
            <a:ext cx="5831944" cy="4697413"/>
          </a:xfrm>
        </p:spPr>
        <p:txBody>
          <a:bodyPr>
            <a:normAutofit/>
          </a:bodyPr>
          <a:lstStyle/>
          <a:p>
            <a:pPr marL="0" indent="0">
              <a:buNone/>
            </a:pPr>
            <a:endParaRPr lang="en-US" u="sng"/>
          </a:p>
          <a:p>
            <a:pPr marL="0" indent="0">
              <a:buNone/>
            </a:pPr>
            <a:r>
              <a:rPr lang="en-US" u="sng" dirty="0"/>
              <a:t>It is abundantly clear that Christ has indeed set us free </a:t>
            </a:r>
            <a:endParaRPr lang="en-US" u="sng"/>
          </a:p>
          <a:p>
            <a:pPr lvl="1"/>
            <a:r>
              <a:rPr lang="en-US" dirty="0"/>
              <a:t>“Whom the son sets free, is free indeed!”</a:t>
            </a:r>
            <a:endParaRPr lang="en-US"/>
          </a:p>
          <a:p>
            <a:pPr lvl="1"/>
            <a:r>
              <a:rPr lang="en-US" dirty="0"/>
              <a:t>You will know the truth and the truth will set you free! (john 8:32)</a:t>
            </a:r>
            <a:endParaRPr lang="en-US"/>
          </a:p>
          <a:p>
            <a:pPr lvl="1"/>
            <a:r>
              <a:rPr lang="en-US" dirty="0"/>
              <a:t>For Christ has liberated us into freedom. Therefore stand firm and don’t submit again to the yoke of slavery. (Galatians 5:1)</a:t>
            </a:r>
            <a:endParaRPr lang="en-US"/>
          </a:p>
        </p:txBody>
      </p:sp>
    </p:spTree>
    <p:extLst>
      <p:ext uri="{BB962C8B-B14F-4D97-AF65-F5344CB8AC3E}">
        <p14:creationId xmlns:p14="http://schemas.microsoft.com/office/powerpoint/2010/main" val="20711557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A4BC6E-C61B-4C68-B181-699FC5A24A6B}"/>
              </a:ext>
            </a:extLst>
          </p:cNvPr>
          <p:cNvSpPr>
            <a:spLocks noGrp="1"/>
          </p:cNvSpPr>
          <p:nvPr>
            <p:ph type="title"/>
          </p:nvPr>
        </p:nvSpPr>
        <p:spPr>
          <a:xfrm>
            <a:off x="853330" y="1134683"/>
            <a:ext cx="2743310" cy="4255024"/>
          </a:xfrm>
        </p:spPr>
        <p:txBody>
          <a:bodyPr>
            <a:normAutofit/>
          </a:bodyPr>
          <a:lstStyle/>
          <a:p>
            <a:r>
              <a:rPr lang="en-US" dirty="0"/>
              <a:t>The deception of freedom</a:t>
            </a:r>
          </a:p>
        </p:txBody>
      </p:sp>
      <p:graphicFrame>
        <p:nvGraphicFramePr>
          <p:cNvPr id="5" name="Content Placeholder 2">
            <a:extLst>
              <a:ext uri="{FF2B5EF4-FFF2-40B4-BE49-F238E27FC236}">
                <a16:creationId xmlns:a16="http://schemas.microsoft.com/office/drawing/2014/main" id="{82FCDFC0-6737-4C82-9DDA-2E466C9A525C}"/>
              </a:ext>
            </a:extLst>
          </p:cNvPr>
          <p:cNvGraphicFramePr>
            <a:graphicFrameLocks noGrp="1"/>
          </p:cNvGraphicFramePr>
          <p:nvPr>
            <p:ph idx="1"/>
            <p:extLst>
              <p:ext uri="{D42A27DB-BD31-4B8C-83A1-F6EECF244321}">
                <p14:modId xmlns:p14="http://schemas.microsoft.com/office/powerpoint/2010/main" val="1702276130"/>
              </p:ext>
            </p:extLst>
          </p:nvPr>
        </p:nvGraphicFramePr>
        <p:xfrm>
          <a:off x="4183018" y="477566"/>
          <a:ext cx="7886494" cy="581055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30787262"/>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duotone>
              <a:schemeClr val="bg2">
                <a:shade val="88000"/>
                <a:hueMod val="106000"/>
                <a:satMod val="140000"/>
                <a:lumMod val="54000"/>
              </a:schemeClr>
              <a:schemeClr val="bg2">
                <a:tint val="98000"/>
                <a:hueMod val="92000"/>
                <a:satMod val="150000"/>
                <a:lumMod val="150000"/>
              </a:schemeClr>
            </a:duotone>
          </a:blip>
          <a:stretch/>
        </a:blipFill>
        <a:effectLst/>
      </p:bgPr>
    </p:bg>
    <p:spTree>
      <p:nvGrpSpPr>
        <p:cNvPr id="1" name=""/>
        <p:cNvGrpSpPr/>
        <p:nvPr/>
      </p:nvGrpSpPr>
      <p:grpSpPr>
        <a:xfrm>
          <a:off x="0" y="0"/>
          <a:ext cx="0" cy="0"/>
          <a:chOff x="0" y="0"/>
          <a:chExt cx="0" cy="0"/>
        </a:xfrm>
      </p:grpSpPr>
      <p:graphicFrame>
        <p:nvGraphicFramePr>
          <p:cNvPr id="5" name="Content Placeholder 2">
            <a:extLst>
              <a:ext uri="{FF2B5EF4-FFF2-40B4-BE49-F238E27FC236}">
                <a16:creationId xmlns:a16="http://schemas.microsoft.com/office/drawing/2014/main" id="{D31F58E5-B2B3-48AB-A161-F481166E57B7}"/>
              </a:ext>
            </a:extLst>
          </p:cNvPr>
          <p:cNvGraphicFramePr>
            <a:graphicFrameLocks noGrp="1"/>
          </p:cNvGraphicFramePr>
          <p:nvPr>
            <p:ph idx="1"/>
            <p:extLst>
              <p:ext uri="{D42A27DB-BD31-4B8C-83A1-F6EECF244321}">
                <p14:modId xmlns:p14="http://schemas.microsoft.com/office/powerpoint/2010/main" val="3436849028"/>
              </p:ext>
            </p:extLst>
          </p:nvPr>
        </p:nvGraphicFramePr>
        <p:xfrm>
          <a:off x="1141413" y="1016000"/>
          <a:ext cx="9906000" cy="4775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909467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3D54C-FDA2-463A-A4FB-6498B4611516}"/>
              </a:ext>
            </a:extLst>
          </p:cNvPr>
          <p:cNvSpPr>
            <a:spLocks noGrp="1"/>
          </p:cNvSpPr>
          <p:nvPr>
            <p:ph type="title"/>
          </p:nvPr>
        </p:nvSpPr>
        <p:spPr/>
        <p:txBody>
          <a:bodyPr/>
          <a:lstStyle/>
          <a:p>
            <a:pPr algn="ctr"/>
            <a:r>
              <a:rPr lang="en-US"/>
              <a:t>Freedom in Christ</a:t>
            </a:r>
            <a:endParaRPr lang="en-US" dirty="0"/>
          </a:p>
        </p:txBody>
      </p:sp>
      <p:sp>
        <p:nvSpPr>
          <p:cNvPr id="3" name="Content Placeholder 2">
            <a:extLst>
              <a:ext uri="{FF2B5EF4-FFF2-40B4-BE49-F238E27FC236}">
                <a16:creationId xmlns:a16="http://schemas.microsoft.com/office/drawing/2014/main" id="{F0A5D89B-3644-42AE-9635-BD50BAE32D9F}"/>
              </a:ext>
            </a:extLst>
          </p:cNvPr>
          <p:cNvSpPr>
            <a:spLocks noGrp="1"/>
          </p:cNvSpPr>
          <p:nvPr>
            <p:ph idx="1"/>
          </p:nvPr>
        </p:nvSpPr>
        <p:spPr>
          <a:xfrm>
            <a:off x="1141412" y="2249487"/>
            <a:ext cx="9905999" cy="3877936"/>
          </a:xfrm>
        </p:spPr>
        <p:txBody>
          <a:bodyPr>
            <a:normAutofit fontScale="92500" lnSpcReduction="20000"/>
          </a:bodyPr>
          <a:lstStyle/>
          <a:p>
            <a:r>
              <a:rPr lang="en-US"/>
              <a:t>If you are free in Christ, then you have been set free from </a:t>
            </a:r>
          </a:p>
          <a:p>
            <a:pPr lvl="1"/>
            <a:r>
              <a:rPr lang="en-US">
                <a:solidFill>
                  <a:schemeClr val="bg1"/>
                </a:solidFill>
              </a:rPr>
              <a:t>God’s Wrath (His love in action against sin!)</a:t>
            </a:r>
          </a:p>
          <a:p>
            <a:pPr lvl="2"/>
            <a:r>
              <a:rPr lang="en-US"/>
              <a:t>Hebrews 10:31</a:t>
            </a:r>
            <a:r>
              <a:rPr lang="en-US" b="1" baseline="30000"/>
              <a:t> </a:t>
            </a:r>
            <a:r>
              <a:rPr lang="en-US"/>
              <a:t>It is a terrifying thing to fall into the hands of the living God! </a:t>
            </a:r>
          </a:p>
          <a:p>
            <a:pPr lvl="1"/>
            <a:r>
              <a:rPr lang="en-US">
                <a:solidFill>
                  <a:schemeClr val="bg1"/>
                </a:solidFill>
              </a:rPr>
              <a:t>Guilt and condemnation </a:t>
            </a:r>
          </a:p>
          <a:p>
            <a:pPr lvl="2"/>
            <a:r>
              <a:rPr lang="en-US"/>
              <a:t>Romans 8 </a:t>
            </a:r>
            <a:r>
              <a:rPr lang="en-US" b="1"/>
              <a:t> </a:t>
            </a:r>
            <a:r>
              <a:rPr lang="en-US"/>
              <a:t>Therefore, no condemnation now exists for those in Christ Jesus, who walk not after the flesh </a:t>
            </a:r>
          </a:p>
          <a:p>
            <a:pPr lvl="1"/>
            <a:r>
              <a:rPr lang="en-US">
                <a:solidFill>
                  <a:schemeClr val="bg1"/>
                </a:solidFill>
              </a:rPr>
              <a:t>Freedom from the penalty, power and eventually freedom from the presence of sin</a:t>
            </a:r>
          </a:p>
          <a:p>
            <a:pPr lvl="2"/>
            <a:r>
              <a:rPr lang="en-US"/>
              <a:t>Romans 8 </a:t>
            </a:r>
            <a:r>
              <a:rPr lang="en-US" b="1" baseline="30000"/>
              <a:t>2 </a:t>
            </a:r>
            <a:r>
              <a:rPr lang="en-US"/>
              <a:t>because the Spirit’s law of life in Christ Jesus has set you free from the law of sin and of death</a:t>
            </a:r>
          </a:p>
          <a:p>
            <a:pPr lvl="2"/>
            <a:r>
              <a:rPr lang="en-US"/>
              <a:t>1</a:t>
            </a:r>
            <a:r>
              <a:rPr lang="en-US" baseline="30000"/>
              <a:t>st</a:t>
            </a:r>
            <a:r>
              <a:rPr lang="en-US"/>
              <a:t> Corinthians 15:55-57 Death where is your sting, or your victory? The sting of death is sin, and the power of sin is the law, But thanks be to God, who gives us the victory through our Lord Jesus Christ!</a:t>
            </a:r>
          </a:p>
          <a:p>
            <a:pPr lvl="2"/>
            <a:endParaRPr lang="en-US"/>
          </a:p>
          <a:p>
            <a:endParaRPr lang="en-US" dirty="0"/>
          </a:p>
        </p:txBody>
      </p:sp>
    </p:spTree>
    <p:extLst>
      <p:ext uri="{BB962C8B-B14F-4D97-AF65-F5344CB8AC3E}">
        <p14:creationId xmlns:p14="http://schemas.microsoft.com/office/powerpoint/2010/main" val="30255718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0" name="Rectangle 9">
            <a:extLst>
              <a:ext uri="{FF2B5EF4-FFF2-40B4-BE49-F238E27FC236}">
                <a16:creationId xmlns:a16="http://schemas.microsoft.com/office/drawing/2014/main" id="{D86867DD-D7EA-406F-8A12-1882FEFE9D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1" name="Group 11">
            <a:extLst>
              <a:ext uri="{FF2B5EF4-FFF2-40B4-BE49-F238E27FC236}">
                <a16:creationId xmlns:a16="http://schemas.microsoft.com/office/drawing/2014/main" id="{DF5AC117-D9C2-4FFF-8D3E-6D0E4304C81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00" y="-11384"/>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13" name="Rectangle 5">
              <a:extLst>
                <a:ext uri="{FF2B5EF4-FFF2-40B4-BE49-F238E27FC236}">
                  <a16:creationId xmlns:a16="http://schemas.microsoft.com/office/drawing/2014/main" id="{5E5184A3-5C0C-4903-9B40-E81C994F2A64}"/>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miter lim="800000"/>
                  <a:headEnd/>
                  <a:tailEnd/>
                </a14:hiddenLine>
              </a:ext>
            </a:extLst>
          </p:spPr>
        </p:sp>
        <p:sp>
          <p:nvSpPr>
            <p:cNvPr id="14" name="Freeform 6">
              <a:extLst>
                <a:ext uri="{FF2B5EF4-FFF2-40B4-BE49-F238E27FC236}">
                  <a16:creationId xmlns:a16="http://schemas.microsoft.com/office/drawing/2014/main" id="{C3FAA962-D0C5-4028-A4BD-32C91CB035F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15" name="Freeform 7">
              <a:extLst>
                <a:ext uri="{FF2B5EF4-FFF2-40B4-BE49-F238E27FC236}">
                  <a16:creationId xmlns:a16="http://schemas.microsoft.com/office/drawing/2014/main" id="{4EB9ECEC-9EF5-42D1-98EB-C5EA99346BA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16" name="Freeform 8">
              <a:extLst>
                <a:ext uri="{FF2B5EF4-FFF2-40B4-BE49-F238E27FC236}">
                  <a16:creationId xmlns:a16="http://schemas.microsoft.com/office/drawing/2014/main" id="{03D2DB32-AD4D-459C-874E-483164B9BF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17" name="Freeform 9">
              <a:extLst>
                <a:ext uri="{FF2B5EF4-FFF2-40B4-BE49-F238E27FC236}">
                  <a16:creationId xmlns:a16="http://schemas.microsoft.com/office/drawing/2014/main" id="{B7A898D2-4219-4FB3-AD9C-B7F96D372FE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18" name="Freeform 10">
              <a:extLst>
                <a:ext uri="{FF2B5EF4-FFF2-40B4-BE49-F238E27FC236}">
                  <a16:creationId xmlns:a16="http://schemas.microsoft.com/office/drawing/2014/main" id="{21FC268E-A984-435B-B2C6-912FEE5C1D0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19" name="Freeform 11">
              <a:extLst>
                <a:ext uri="{FF2B5EF4-FFF2-40B4-BE49-F238E27FC236}">
                  <a16:creationId xmlns:a16="http://schemas.microsoft.com/office/drawing/2014/main" id="{E96DE4AB-783E-4CC9-9494-BD9042B2C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20" name="Freeform 12">
              <a:extLst>
                <a:ext uri="{FF2B5EF4-FFF2-40B4-BE49-F238E27FC236}">
                  <a16:creationId xmlns:a16="http://schemas.microsoft.com/office/drawing/2014/main" id="{16C36CDA-AF84-4EBC-A625-8A026B12F40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21" name="Freeform 13">
              <a:extLst>
                <a:ext uri="{FF2B5EF4-FFF2-40B4-BE49-F238E27FC236}">
                  <a16:creationId xmlns:a16="http://schemas.microsoft.com/office/drawing/2014/main" id="{21B894FA-B646-4094-9156-967D669BB7B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22" name="Freeform 14">
              <a:extLst>
                <a:ext uri="{FF2B5EF4-FFF2-40B4-BE49-F238E27FC236}">
                  <a16:creationId xmlns:a16="http://schemas.microsoft.com/office/drawing/2014/main" id="{99A20BB3-A0A1-4175-9EEA-F4F4D0522B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23" name="Freeform 15">
              <a:extLst>
                <a:ext uri="{FF2B5EF4-FFF2-40B4-BE49-F238E27FC236}">
                  <a16:creationId xmlns:a16="http://schemas.microsoft.com/office/drawing/2014/main" id="{0A089209-C052-4BF7-8E61-8B42218F9CB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24" name="Line 16">
              <a:extLst>
                <a:ext uri="{FF2B5EF4-FFF2-40B4-BE49-F238E27FC236}">
                  <a16:creationId xmlns:a16="http://schemas.microsoft.com/office/drawing/2014/main" id="{1BFC2B38-3F1B-4124-8907-E94A4AAB6B6D}"/>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25" name="Freeform 17">
              <a:extLst>
                <a:ext uri="{FF2B5EF4-FFF2-40B4-BE49-F238E27FC236}">
                  <a16:creationId xmlns:a16="http://schemas.microsoft.com/office/drawing/2014/main" id="{958A4115-F6EB-4605-94B1-5C1998E500D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26" name="Freeform 18">
              <a:extLst>
                <a:ext uri="{FF2B5EF4-FFF2-40B4-BE49-F238E27FC236}">
                  <a16:creationId xmlns:a16="http://schemas.microsoft.com/office/drawing/2014/main" id="{73F0D95F-242E-4EE2-905D-A8243FF95B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27" name="Freeform 19">
              <a:extLst>
                <a:ext uri="{FF2B5EF4-FFF2-40B4-BE49-F238E27FC236}">
                  <a16:creationId xmlns:a16="http://schemas.microsoft.com/office/drawing/2014/main" id="{FF047704-113C-4C49-8BB3-43EEEE3185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28" name="Freeform 20">
              <a:extLst>
                <a:ext uri="{FF2B5EF4-FFF2-40B4-BE49-F238E27FC236}">
                  <a16:creationId xmlns:a16="http://schemas.microsoft.com/office/drawing/2014/main" id="{962C3558-3E02-406D-9FF6-3306293E402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29" name="Rectangle 21">
              <a:extLst>
                <a:ext uri="{FF2B5EF4-FFF2-40B4-BE49-F238E27FC236}">
                  <a16:creationId xmlns:a16="http://schemas.microsoft.com/office/drawing/2014/main" id="{0D9ACCD7-E6AE-4BE6-8D10-20D80BE313E4}"/>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miter lim="800000"/>
                  <a:headEnd/>
                  <a:tailEnd/>
                </a14:hiddenLine>
              </a:ext>
            </a:extLst>
          </p:spPr>
        </p:sp>
        <p:sp>
          <p:nvSpPr>
            <p:cNvPr id="30" name="Freeform 22">
              <a:extLst>
                <a:ext uri="{FF2B5EF4-FFF2-40B4-BE49-F238E27FC236}">
                  <a16:creationId xmlns:a16="http://schemas.microsoft.com/office/drawing/2014/main" id="{EDFB2D7B-7068-4689-8E78-12EBCB572B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31" name="Freeform 23">
              <a:extLst>
                <a:ext uri="{FF2B5EF4-FFF2-40B4-BE49-F238E27FC236}">
                  <a16:creationId xmlns:a16="http://schemas.microsoft.com/office/drawing/2014/main" id="{B6DE22A7-6AF8-47BA-928F-73219790FE1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32" name="Freeform 24">
              <a:extLst>
                <a:ext uri="{FF2B5EF4-FFF2-40B4-BE49-F238E27FC236}">
                  <a16:creationId xmlns:a16="http://schemas.microsoft.com/office/drawing/2014/main" id="{3479DE90-61EF-4E69-9743-53FFBFF41F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33" name="Freeform 25">
              <a:extLst>
                <a:ext uri="{FF2B5EF4-FFF2-40B4-BE49-F238E27FC236}">
                  <a16:creationId xmlns:a16="http://schemas.microsoft.com/office/drawing/2014/main" id="{73E5C6A7-BE34-4CD2-A3A0-3E99B822E88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34" name="Freeform 26">
              <a:extLst>
                <a:ext uri="{FF2B5EF4-FFF2-40B4-BE49-F238E27FC236}">
                  <a16:creationId xmlns:a16="http://schemas.microsoft.com/office/drawing/2014/main" id="{FF2FDA5E-F5A5-4415-8FDD-88800EDB5E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35" name="Freeform 27">
              <a:extLst>
                <a:ext uri="{FF2B5EF4-FFF2-40B4-BE49-F238E27FC236}">
                  <a16:creationId xmlns:a16="http://schemas.microsoft.com/office/drawing/2014/main" id="{37D63E23-1A91-4C54-8B0A-4105EE0F58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36" name="Freeform 28">
              <a:extLst>
                <a:ext uri="{FF2B5EF4-FFF2-40B4-BE49-F238E27FC236}">
                  <a16:creationId xmlns:a16="http://schemas.microsoft.com/office/drawing/2014/main" id="{F4E88022-6A47-4ED3-B5F3-8621EFB84CD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37" name="Freeform 29">
              <a:extLst>
                <a:ext uri="{FF2B5EF4-FFF2-40B4-BE49-F238E27FC236}">
                  <a16:creationId xmlns:a16="http://schemas.microsoft.com/office/drawing/2014/main" id="{8BB0B34D-8CF1-4DF8-B26D-518B4E8C0BE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38" name="Freeform 30">
              <a:extLst>
                <a:ext uri="{FF2B5EF4-FFF2-40B4-BE49-F238E27FC236}">
                  <a16:creationId xmlns:a16="http://schemas.microsoft.com/office/drawing/2014/main" id="{375DB69F-BA31-4F5B-ACDB-0EB7E52124B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39" name="Freeform 31">
              <a:extLst>
                <a:ext uri="{FF2B5EF4-FFF2-40B4-BE49-F238E27FC236}">
                  <a16:creationId xmlns:a16="http://schemas.microsoft.com/office/drawing/2014/main" id="{EBF986BD-9596-4944-924E-9A178E69C38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grpSp>
      <p:pic>
        <p:nvPicPr>
          <p:cNvPr id="102" name="Picture 2">
            <a:extLst>
              <a:ext uri="{FF2B5EF4-FFF2-40B4-BE49-F238E27FC236}">
                <a16:creationId xmlns:a16="http://schemas.microsoft.com/office/drawing/2014/main" id="{9DDF694C-4BAB-4E4B-9AEA-B28A4F95940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rcRect/>
          <a:stretch>
            <a:fillRect/>
          </a:stretch>
        </p:blipFill>
        <p:spPr bwMode="auto">
          <a:xfrm>
            <a:off x="1190" y="-2"/>
            <a:ext cx="4061525" cy="6858001"/>
          </a:xfrm>
          <a:prstGeom prst="rect">
            <a:avLst/>
          </a:prstGeom>
          <a:extLst>
            <a:ext uri="{909E8E84-426E-40dd-AFC4-6F175D3DCCD1}">
              <a14:hiddenFill xmlns="" xmlns:a16="http://schemas.microsoft.com/office/drawing/2014/main" xmlns:p14="http://schemas.microsoft.com/office/powerpoint/2010/main" xmlns:dgm="http://schemas.openxmlformats.org/drawingml/2006/diagram" xmlns:a14="http://schemas.microsoft.com/office/drawing/2010/main">
                <a:solidFill>
                  <a:srgbClr val="FFFFFF"/>
                </a:solidFill>
              </a14:hiddenFill>
            </a:ext>
          </a:extLst>
        </p:spPr>
      </p:pic>
      <p:sp>
        <p:nvSpPr>
          <p:cNvPr id="103" name="Rectangle 42">
            <a:extLst>
              <a:ext uri="{FF2B5EF4-FFF2-40B4-BE49-F238E27FC236}">
                <a16:creationId xmlns:a16="http://schemas.microsoft.com/office/drawing/2014/main" id="{87D6E020-01A5-4D24-9454-91650B3CD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853"/>
            <a:ext cx="4055621" cy="6858000"/>
          </a:xfrm>
          <a:prstGeom prst="rect">
            <a:avLst/>
          </a:prstGeom>
          <a:ln>
            <a:noFill/>
          </a:ln>
          <a:effectLst>
            <a:outerShdw blurRad="76200" dist="38100" algn="l" rotWithShape="0">
              <a:prstClr val="black">
                <a:alpha val="37000"/>
              </a:prstClr>
            </a:outerShdw>
          </a:effectLst>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grpSp>
        <p:nvGrpSpPr>
          <p:cNvPr id="104" name="Group 44">
            <a:extLst>
              <a:ext uri="{FF2B5EF4-FFF2-40B4-BE49-F238E27FC236}">
                <a16:creationId xmlns:a16="http://schemas.microsoft.com/office/drawing/2014/main" id="{30F9CEA0-F32D-4690-A0D5-89C83C31F85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90" y="-9998"/>
            <a:ext cx="1220788" cy="6858001"/>
            <a:chOff x="-14288" y="0"/>
            <a:chExt cx="1220788" cy="6858001"/>
          </a:xfrm>
          <a:gradFill flip="none" rotWithShape="1">
            <a:gsLst>
              <a:gs pos="0">
                <a:schemeClr val="bg2"/>
              </a:gs>
              <a:gs pos="100000">
                <a:schemeClr val="tx2">
                  <a:lumMod val="60000"/>
                  <a:lumOff val="40000"/>
                </a:schemeClr>
              </a:gs>
            </a:gsLst>
            <a:lin ang="5400000" scaled="0"/>
            <a:tileRect/>
          </a:gradFill>
        </p:grpSpPr>
        <p:sp>
          <p:nvSpPr>
            <p:cNvPr id="46" name="Rectangle 5">
              <a:extLst>
                <a:ext uri="{FF2B5EF4-FFF2-40B4-BE49-F238E27FC236}">
                  <a16:creationId xmlns:a16="http://schemas.microsoft.com/office/drawing/2014/main" id="{07348A7C-A414-44E3-885F-E486A64586E6}"/>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miter lim="800000"/>
                  <a:headEnd/>
                  <a:tailEnd/>
                </a14:hiddenLine>
              </a:ext>
            </a:extLst>
          </p:spPr>
        </p:sp>
        <p:sp>
          <p:nvSpPr>
            <p:cNvPr id="47" name="Freeform 6">
              <a:extLst>
                <a:ext uri="{FF2B5EF4-FFF2-40B4-BE49-F238E27FC236}">
                  <a16:creationId xmlns:a16="http://schemas.microsoft.com/office/drawing/2014/main" id="{8E52C4B8-53D9-452A-9281-0B4741DEDBB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48" name="Freeform 7">
              <a:extLst>
                <a:ext uri="{FF2B5EF4-FFF2-40B4-BE49-F238E27FC236}">
                  <a16:creationId xmlns:a16="http://schemas.microsoft.com/office/drawing/2014/main" id="{5375A9EA-EA78-49E9-A779-CF6D0E39474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49" name="Freeform 8">
              <a:extLst>
                <a:ext uri="{FF2B5EF4-FFF2-40B4-BE49-F238E27FC236}">
                  <a16:creationId xmlns:a16="http://schemas.microsoft.com/office/drawing/2014/main" id="{EC6E4F16-8A38-409D-B313-9C4B06A37A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50" name="Freeform 9">
              <a:extLst>
                <a:ext uri="{FF2B5EF4-FFF2-40B4-BE49-F238E27FC236}">
                  <a16:creationId xmlns:a16="http://schemas.microsoft.com/office/drawing/2014/main" id="{90E97918-FF8E-4624-8442-E5D87F62CA1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51" name="Freeform 10">
              <a:extLst>
                <a:ext uri="{FF2B5EF4-FFF2-40B4-BE49-F238E27FC236}">
                  <a16:creationId xmlns:a16="http://schemas.microsoft.com/office/drawing/2014/main" id="{25C01967-F9AF-4C27-A5F4-9A1E978EE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52" name="Freeform 11">
              <a:extLst>
                <a:ext uri="{FF2B5EF4-FFF2-40B4-BE49-F238E27FC236}">
                  <a16:creationId xmlns:a16="http://schemas.microsoft.com/office/drawing/2014/main" id="{D6D24572-C80B-4581-BB1C-4D2C4E226A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53" name="Freeform 12">
              <a:extLst>
                <a:ext uri="{FF2B5EF4-FFF2-40B4-BE49-F238E27FC236}">
                  <a16:creationId xmlns:a16="http://schemas.microsoft.com/office/drawing/2014/main" id="{28B59042-08A1-493D-A3E1-DC5863A278A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54" name="Freeform 13">
              <a:extLst>
                <a:ext uri="{FF2B5EF4-FFF2-40B4-BE49-F238E27FC236}">
                  <a16:creationId xmlns:a16="http://schemas.microsoft.com/office/drawing/2014/main" id="{A1C5A9EB-2507-4981-A9BC-3BE0DF0234C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55" name="Freeform 14">
              <a:extLst>
                <a:ext uri="{FF2B5EF4-FFF2-40B4-BE49-F238E27FC236}">
                  <a16:creationId xmlns:a16="http://schemas.microsoft.com/office/drawing/2014/main" id="{39C14A95-809D-40C5-93C3-F920D07076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56" name="Freeform 15">
              <a:extLst>
                <a:ext uri="{FF2B5EF4-FFF2-40B4-BE49-F238E27FC236}">
                  <a16:creationId xmlns:a16="http://schemas.microsoft.com/office/drawing/2014/main" id="{1CE66110-D36C-464D-9993-39622751B51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57" name="Line 16">
              <a:extLst>
                <a:ext uri="{FF2B5EF4-FFF2-40B4-BE49-F238E27FC236}">
                  <a16:creationId xmlns:a16="http://schemas.microsoft.com/office/drawing/2014/main" id="{9D22DC40-31A9-40B4-956C-BCC1BDDFB0C6}"/>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58" name="Freeform 17">
              <a:extLst>
                <a:ext uri="{FF2B5EF4-FFF2-40B4-BE49-F238E27FC236}">
                  <a16:creationId xmlns:a16="http://schemas.microsoft.com/office/drawing/2014/main" id="{D90A2B5D-3D3E-4927-8618-E5193BEB0E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59" name="Freeform 18">
              <a:extLst>
                <a:ext uri="{FF2B5EF4-FFF2-40B4-BE49-F238E27FC236}">
                  <a16:creationId xmlns:a16="http://schemas.microsoft.com/office/drawing/2014/main" id="{B0C358F6-BBF6-4F93-85FB-E63F1A4289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60" name="Freeform 19">
              <a:extLst>
                <a:ext uri="{FF2B5EF4-FFF2-40B4-BE49-F238E27FC236}">
                  <a16:creationId xmlns:a16="http://schemas.microsoft.com/office/drawing/2014/main" id="{82F19291-6861-4F32-978C-F8ED9487C6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61" name="Freeform 20">
              <a:extLst>
                <a:ext uri="{FF2B5EF4-FFF2-40B4-BE49-F238E27FC236}">
                  <a16:creationId xmlns:a16="http://schemas.microsoft.com/office/drawing/2014/main" id="{A83B20E1-D188-4DCF-B227-FA806314BAB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62" name="Rectangle 21">
              <a:extLst>
                <a:ext uri="{FF2B5EF4-FFF2-40B4-BE49-F238E27FC236}">
                  <a16:creationId xmlns:a16="http://schemas.microsoft.com/office/drawing/2014/main" id="{E0D6B1D0-1DB3-4D8C-9698-1ED99BF48D2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miter lim="800000"/>
                  <a:headEnd/>
                  <a:tailEnd/>
                </a14:hiddenLine>
              </a:ext>
            </a:extLst>
          </p:spPr>
        </p:sp>
        <p:sp>
          <p:nvSpPr>
            <p:cNvPr id="63" name="Freeform 22">
              <a:extLst>
                <a:ext uri="{FF2B5EF4-FFF2-40B4-BE49-F238E27FC236}">
                  <a16:creationId xmlns:a16="http://schemas.microsoft.com/office/drawing/2014/main" id="{EE7C3180-9E17-46C9-A6BC-65F9D6C6D0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64" name="Freeform 23">
              <a:extLst>
                <a:ext uri="{FF2B5EF4-FFF2-40B4-BE49-F238E27FC236}">
                  <a16:creationId xmlns:a16="http://schemas.microsoft.com/office/drawing/2014/main" id="{65262947-F519-45C1-9C19-8FDD7D9F987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65" name="Freeform 24">
              <a:extLst>
                <a:ext uri="{FF2B5EF4-FFF2-40B4-BE49-F238E27FC236}">
                  <a16:creationId xmlns:a16="http://schemas.microsoft.com/office/drawing/2014/main" id="{D4F70C99-1CA0-4D6A-A05B-FE2B94A5D8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66" name="Freeform 25">
              <a:extLst>
                <a:ext uri="{FF2B5EF4-FFF2-40B4-BE49-F238E27FC236}">
                  <a16:creationId xmlns:a16="http://schemas.microsoft.com/office/drawing/2014/main" id="{CF1BB6FF-C0DF-452B-B44E-6F773C7BCF3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67" name="Freeform 26">
              <a:extLst>
                <a:ext uri="{FF2B5EF4-FFF2-40B4-BE49-F238E27FC236}">
                  <a16:creationId xmlns:a16="http://schemas.microsoft.com/office/drawing/2014/main" id="{7C6FCE42-ADFE-4E8A-9BCB-4DB84CF8D0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68" name="Freeform 27">
              <a:extLst>
                <a:ext uri="{FF2B5EF4-FFF2-40B4-BE49-F238E27FC236}">
                  <a16:creationId xmlns:a16="http://schemas.microsoft.com/office/drawing/2014/main" id="{D3EAA5B1-3AFC-4947-8D2E-CF2D0023E8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69" name="Freeform 28">
              <a:extLst>
                <a:ext uri="{FF2B5EF4-FFF2-40B4-BE49-F238E27FC236}">
                  <a16:creationId xmlns:a16="http://schemas.microsoft.com/office/drawing/2014/main" id="{43603628-86CC-4F5C-922B-AD56268DB79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70" name="Freeform 29">
              <a:extLst>
                <a:ext uri="{FF2B5EF4-FFF2-40B4-BE49-F238E27FC236}">
                  <a16:creationId xmlns:a16="http://schemas.microsoft.com/office/drawing/2014/main" id="{F354C134-6489-4274-B5B7-4D21C577885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71" name="Freeform 30">
              <a:extLst>
                <a:ext uri="{FF2B5EF4-FFF2-40B4-BE49-F238E27FC236}">
                  <a16:creationId xmlns:a16="http://schemas.microsoft.com/office/drawing/2014/main" id="{55354782-BB12-4081-BFEF-6B84DDAFF4D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72" name="Freeform 31">
              <a:extLst>
                <a:ext uri="{FF2B5EF4-FFF2-40B4-BE49-F238E27FC236}">
                  <a16:creationId xmlns:a16="http://schemas.microsoft.com/office/drawing/2014/main" id="{7273FCE9-B264-42F1-B045-EAB9DB2E3B9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grpSp>
      <p:pic>
        <p:nvPicPr>
          <p:cNvPr id="105" name="Picture 2">
            <a:extLst>
              <a:ext uri="{FF2B5EF4-FFF2-40B4-BE49-F238E27FC236}">
                <a16:creationId xmlns:a16="http://schemas.microsoft.com/office/drawing/2014/main" id="{D56CB612-D9CA-43FD-A202-924597A39705}"/>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30000"/>
            <a:extLst>
              <a:ext uri="{28A0092B-C50C-407E-A947-70E740481C1C}">
                <a14:useLocalDpi xmlns:a14="http://schemas.microsoft.com/office/drawing/2010/main" val="0"/>
              </a:ext>
            </a:extLst>
          </a:blip>
          <a:srcRect/>
          <a:stretch>
            <a:fillRect/>
          </a:stretch>
        </p:blipFill>
        <p:spPr bwMode="auto">
          <a:xfrm>
            <a:off x="1190" y="-13238"/>
            <a:ext cx="4062718" cy="6858001"/>
          </a:xfrm>
          <a:prstGeom prst="rect">
            <a:avLst/>
          </a:prstGeom>
          <a:noFill/>
          <a:extLst>
            <a:ext uri="{909E8E84-426E-40dd-AFC4-6F175D3DCCD1}">
              <a14:hiddenFill xmlns="" xmlns:a16="http://schemas.microsoft.com/office/drawing/2014/main" xmlns:p14="http://schemas.microsoft.com/office/powerpoint/2010/main" xmlns:dgm="http://schemas.openxmlformats.org/drawingml/2006/diagram"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A27C195D-B6DB-4BC5-99FA-0748B6197926}"/>
              </a:ext>
            </a:extLst>
          </p:cNvPr>
          <p:cNvSpPr>
            <a:spLocks noGrp="1"/>
          </p:cNvSpPr>
          <p:nvPr>
            <p:ph type="title"/>
          </p:nvPr>
        </p:nvSpPr>
        <p:spPr>
          <a:xfrm>
            <a:off x="853330" y="1134683"/>
            <a:ext cx="2743310" cy="4255024"/>
          </a:xfrm>
        </p:spPr>
        <p:txBody>
          <a:bodyPr>
            <a:normAutofit/>
          </a:bodyPr>
          <a:lstStyle/>
          <a:p>
            <a:r>
              <a:rPr lang="en-US">
                <a:solidFill>
                  <a:srgbClr val="FFFFFF"/>
                </a:solidFill>
              </a:rPr>
              <a:t>Case study John 8</a:t>
            </a:r>
          </a:p>
        </p:txBody>
      </p:sp>
      <p:graphicFrame>
        <p:nvGraphicFramePr>
          <p:cNvPr id="106" name="Content Placeholder 2">
            <a:extLst>
              <a:ext uri="{FF2B5EF4-FFF2-40B4-BE49-F238E27FC236}">
                <a16:creationId xmlns:a16="http://schemas.microsoft.com/office/drawing/2014/main" id="{8AF38528-6702-4AB1-8E27-333C9F37A74F}"/>
              </a:ext>
            </a:extLst>
          </p:cNvPr>
          <p:cNvGraphicFramePr>
            <a:graphicFrameLocks noGrp="1"/>
          </p:cNvGraphicFramePr>
          <p:nvPr>
            <p:ph idx="1"/>
            <p:extLst>
              <p:ext uri="{D42A27DB-BD31-4B8C-83A1-F6EECF244321}">
                <p14:modId xmlns:p14="http://schemas.microsoft.com/office/powerpoint/2010/main" val="3186219002"/>
              </p:ext>
            </p:extLst>
          </p:nvPr>
        </p:nvGraphicFramePr>
        <p:xfrm>
          <a:off x="4662189" y="1134682"/>
          <a:ext cx="6692748" cy="425502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939396733"/>
      </p:ext>
    </p:extLst>
  </p:cSld>
  <p:clrMapOvr>
    <a:overrideClrMapping bg1="lt1" tx1="dk1" bg2="lt2" tx2="dk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8D1E14"/>
      </a:dk2>
      <a:lt2>
        <a:srgbClr val="FF744E"/>
      </a:lt2>
      <a:accent1>
        <a:srgbClr val="E9B758"/>
      </a:accent1>
      <a:accent2>
        <a:srgbClr val="FE8943"/>
      </a:accent2>
      <a:accent3>
        <a:srgbClr val="AEA27C"/>
      </a:accent3>
      <a:accent4>
        <a:srgbClr val="90B46E"/>
      </a:accent4>
      <a:accent5>
        <a:srgbClr val="71AEC1"/>
      </a:accent5>
      <a:accent6>
        <a:srgbClr val="C98DE7"/>
      </a:accent6>
      <a:hlink>
        <a:srgbClr val="FF7A22"/>
      </a:hlink>
      <a:folHlink>
        <a:srgbClr val="FDCD86"/>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88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2000"/>
                <a:satMod val="150000"/>
                <a:lumMod val="15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14971C58-AB76-4A2A-B231-5F8CA03CF49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BEF67D2B44A064CBF2F16668001DD58" ma:contentTypeVersion="8" ma:contentTypeDescription="Create a new document." ma:contentTypeScope="" ma:versionID="039b5f341bff4ac654233057fba8513c">
  <xsd:schema xmlns:xsd="http://www.w3.org/2001/XMLSchema" xmlns:xs="http://www.w3.org/2001/XMLSchema" xmlns:p="http://schemas.microsoft.com/office/2006/metadata/properties" xmlns:ns3="b935a25a-862c-415c-91b3-8fe628d80df9" xmlns:ns4="2c32be28-cc21-4cf7-85f6-01f384a39c3e" targetNamespace="http://schemas.microsoft.com/office/2006/metadata/properties" ma:root="true" ma:fieldsID="bad570159752a82d68c406fe1e754d99" ns3:_="" ns4:_="">
    <xsd:import namespace="b935a25a-862c-415c-91b3-8fe628d80df9"/>
    <xsd:import namespace="2c32be28-cc21-4cf7-85f6-01f384a39c3e"/>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935a25a-862c-415c-91b3-8fe628d80df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c32be28-cc21-4cf7-85f6-01f384a39c3e"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107DB2D-F056-4650-B4D8-FEB51E5FA4A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935a25a-862c-415c-91b3-8fe628d80df9"/>
    <ds:schemaRef ds:uri="2c32be28-cc21-4cf7-85f6-01f384a39c3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1772E23-0B45-485D-996E-9A5ED69EC879}">
  <ds:schemaRefs>
    <ds:schemaRef ds:uri="http://schemas.microsoft.com/sharepoint/v3/contenttype/forms"/>
  </ds:schemaRefs>
</ds:datastoreItem>
</file>

<file path=customXml/itemProps3.xml><?xml version="1.0" encoding="utf-8"?>
<ds:datastoreItem xmlns:ds="http://schemas.openxmlformats.org/officeDocument/2006/customXml" ds:itemID="{D6D803F1-08A0-4023-A721-3F0C3DAF3967}">
  <ds:schemaRefs>
    <ds:schemaRef ds:uri="2c32be28-cc21-4cf7-85f6-01f384a39c3e"/>
    <ds:schemaRef ds:uri="http://purl.org/dc/dcmitype/"/>
    <ds:schemaRef ds:uri="http://purl.org/dc/elements/1.1/"/>
    <ds:schemaRef ds:uri="http://www.w3.org/XML/1998/namespace"/>
    <ds:schemaRef ds:uri="http://schemas.microsoft.com/office/infopath/2007/PartnerControls"/>
    <ds:schemaRef ds:uri="http://schemas.microsoft.com/office/2006/documentManagement/types"/>
    <ds:schemaRef ds:uri="http://schemas.microsoft.com/office/2006/metadata/properties"/>
    <ds:schemaRef ds:uri="http://purl.org/dc/terms/"/>
    <ds:schemaRef ds:uri="http://schemas.openxmlformats.org/package/2006/metadata/core-properties"/>
    <ds:schemaRef ds:uri="b935a25a-862c-415c-91b3-8fe628d80df9"/>
  </ds:schemaRefs>
</ds:datastoreItem>
</file>

<file path=docProps/app.xml><?xml version="1.0" encoding="utf-8"?>
<Properties xmlns="http://schemas.openxmlformats.org/officeDocument/2006/extended-properties" xmlns:vt="http://schemas.openxmlformats.org/officeDocument/2006/docPropsVTypes">
  <TotalTime>97</TotalTime>
  <Words>2775</Words>
  <Application>Microsoft Office PowerPoint</Application>
  <PresentationFormat>Widescreen</PresentationFormat>
  <Paragraphs>107</Paragraphs>
  <Slides>7</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Tw Cen MT</vt:lpstr>
      <vt:lpstr>Circuit</vt:lpstr>
      <vt:lpstr>Liberty in Christ </vt:lpstr>
      <vt:lpstr>The conversation</vt:lpstr>
      <vt:lpstr>Are we free to do whatever we want?</vt:lpstr>
      <vt:lpstr>The deception of freedom</vt:lpstr>
      <vt:lpstr>PowerPoint Presentation</vt:lpstr>
      <vt:lpstr>Freedom in Christ</vt:lpstr>
      <vt:lpstr>Case study John 8</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Liberty in Christ </dc:title>
  <dc:creator>Terry Hyche</dc:creator>
  <cp:lastModifiedBy>Terry Hyche</cp:lastModifiedBy>
  <cp:revision>2</cp:revision>
  <dcterms:created xsi:type="dcterms:W3CDTF">2020-04-26T15:03:14Z</dcterms:created>
  <dcterms:modified xsi:type="dcterms:W3CDTF">2020-04-26T16:40:41Z</dcterms:modified>
</cp:coreProperties>
</file>